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"/>
  </p:notesMasterIdLst>
  <p:sldIdLst>
    <p:sldId id="257" r:id="rId2"/>
    <p:sldId id="273" r:id="rId3"/>
    <p:sldId id="275" r:id="rId4"/>
    <p:sldId id="278" r:id="rId5"/>
    <p:sldId id="279" r:id="rId6"/>
    <p:sldId id="271" r:id="rId7"/>
  </p:sldIdLst>
  <p:sldSz cx="9655175" cy="5430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D"/>
    <a:srgbClr val="232B32"/>
    <a:srgbClr val="3F3F3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5441" autoAdjust="0"/>
  </p:normalViewPr>
  <p:slideViewPr>
    <p:cSldViewPr snapToGrid="0">
      <p:cViewPr>
        <p:scale>
          <a:sx n="137" d="100"/>
          <a:sy n="137" d="100"/>
        </p:scale>
        <p:origin x="1104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FC8F1-DDC3-4F22-9D7B-4EBBA13734F9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200C-1496-4C0D-98F3-5A4FC304E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0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start with the simplest graph. We have the shake insensitive report by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citizens via mobile app. The number of report is encoded by color. The lighter color have a smaller number of reports than the darker. Now we know when earthquakes happened but where and how uncertain of this report need some extra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16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visualization we introduced in mini challenge 1. we can confirm the uncertainty information like those charts (have large gap of quantile 1 and quantile 3, also, the stroke of those chart is thin which mean there are a few report at that time). </a:t>
            </a:r>
          </a:p>
          <a:p>
            <a:endParaRPr lang="en-US" dirty="0"/>
          </a:p>
          <a:p>
            <a:r>
              <a:rPr lang="en-US" dirty="0"/>
              <a:t>And that story is different with another charts. Those 4 charts have the smaller gap and thicker stroke, therefore, the accuracy of provided information is very high.</a:t>
            </a:r>
          </a:p>
          <a:p>
            <a:endParaRPr lang="en-US" dirty="0"/>
          </a:p>
          <a:p>
            <a:r>
              <a:rPr lang="en-US" dirty="0"/>
              <a:t> Now we can confirm 3 specific time of earthquake happened in global scale.</a:t>
            </a:r>
          </a:p>
          <a:p>
            <a:r>
              <a:rPr lang="en-US" dirty="0"/>
              <a:t>And identify the local event and emergency reports with damaged larger than 7.5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9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Abnormal radian measurement of mobile sensor 10 can be the result of the Major earthquake or the result of high demand of medical in Old Town.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39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Medical event and radian event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6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897" y="888797"/>
            <a:ext cx="7241381" cy="1890736"/>
          </a:xfrm>
        </p:spPr>
        <p:txBody>
          <a:bodyPr anchor="b"/>
          <a:lstStyle>
            <a:lvl1pPr algn="ctr">
              <a:defRPr sz="47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6897" y="2852447"/>
            <a:ext cx="7241381" cy="1311195"/>
          </a:xfrm>
        </p:spPr>
        <p:txBody>
          <a:bodyPr/>
          <a:lstStyle>
            <a:lvl1pPr marL="0" indent="0" algn="ctr">
              <a:buNone/>
              <a:defRPr sz="1901"/>
            </a:lvl1pPr>
            <a:lvl2pPr marL="362057" indent="0" algn="ctr">
              <a:buNone/>
              <a:defRPr sz="1584"/>
            </a:lvl2pPr>
            <a:lvl3pPr marL="724113" indent="0" algn="ctr">
              <a:buNone/>
              <a:defRPr sz="1425"/>
            </a:lvl3pPr>
            <a:lvl4pPr marL="1086170" indent="0" algn="ctr">
              <a:buNone/>
              <a:defRPr sz="1267"/>
            </a:lvl4pPr>
            <a:lvl5pPr marL="1448227" indent="0" algn="ctr">
              <a:buNone/>
              <a:defRPr sz="1267"/>
            </a:lvl5pPr>
            <a:lvl6pPr marL="1810283" indent="0" algn="ctr">
              <a:buNone/>
              <a:defRPr sz="1267"/>
            </a:lvl6pPr>
            <a:lvl7pPr marL="2172340" indent="0" algn="ctr">
              <a:buNone/>
              <a:defRPr sz="1267"/>
            </a:lvl7pPr>
            <a:lvl8pPr marL="2534397" indent="0" algn="ctr">
              <a:buNone/>
              <a:defRPr sz="1267"/>
            </a:lvl8pPr>
            <a:lvl9pPr marL="2896453" indent="0" algn="ctr">
              <a:buNone/>
              <a:defRPr sz="12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8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4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9485" y="289142"/>
            <a:ext cx="2081897" cy="46023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3793" y="289142"/>
            <a:ext cx="6125002" cy="46023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51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765" y="1353939"/>
            <a:ext cx="8327588" cy="2259077"/>
          </a:xfrm>
        </p:spPr>
        <p:txBody>
          <a:bodyPr anchor="b"/>
          <a:lstStyle>
            <a:lvl1pPr>
              <a:defRPr sz="47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765" y="3634388"/>
            <a:ext cx="8327588" cy="1187995"/>
          </a:xfrm>
        </p:spPr>
        <p:txBody>
          <a:bodyPr/>
          <a:lstStyle>
            <a:lvl1pPr marL="0" indent="0">
              <a:buNone/>
              <a:defRPr sz="1901">
                <a:solidFill>
                  <a:schemeClr val="tx1">
                    <a:tint val="75000"/>
                  </a:schemeClr>
                </a:solidFill>
              </a:defRPr>
            </a:lvl1pPr>
            <a:lvl2pPr marL="362057" indent="0">
              <a:buNone/>
              <a:defRPr sz="1584">
                <a:solidFill>
                  <a:schemeClr val="tx1">
                    <a:tint val="75000"/>
                  </a:schemeClr>
                </a:solidFill>
              </a:defRPr>
            </a:lvl2pPr>
            <a:lvl3pPr marL="72411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3pPr>
            <a:lvl4pPr marL="1086170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4pPr>
            <a:lvl5pPr marL="1448227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5pPr>
            <a:lvl6pPr marL="1810283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6pPr>
            <a:lvl7pPr marL="2172340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7pPr>
            <a:lvl8pPr marL="2534397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8pPr>
            <a:lvl9pPr marL="2896453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5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3793" y="1445709"/>
            <a:ext cx="4103449" cy="3445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7933" y="1445709"/>
            <a:ext cx="4103449" cy="3445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8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289142"/>
            <a:ext cx="8327588" cy="10497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051" y="1331310"/>
            <a:ext cx="4084591" cy="652454"/>
          </a:xfrm>
        </p:spPr>
        <p:txBody>
          <a:bodyPr anchor="b"/>
          <a:lstStyle>
            <a:lvl1pPr marL="0" indent="0">
              <a:buNone/>
              <a:defRPr sz="1901" b="1"/>
            </a:lvl1pPr>
            <a:lvl2pPr marL="362057" indent="0">
              <a:buNone/>
              <a:defRPr sz="1584" b="1"/>
            </a:lvl2pPr>
            <a:lvl3pPr marL="724113" indent="0">
              <a:buNone/>
              <a:defRPr sz="1425" b="1"/>
            </a:lvl3pPr>
            <a:lvl4pPr marL="1086170" indent="0">
              <a:buNone/>
              <a:defRPr sz="1267" b="1"/>
            </a:lvl4pPr>
            <a:lvl5pPr marL="1448227" indent="0">
              <a:buNone/>
              <a:defRPr sz="1267" b="1"/>
            </a:lvl5pPr>
            <a:lvl6pPr marL="1810283" indent="0">
              <a:buNone/>
              <a:defRPr sz="1267" b="1"/>
            </a:lvl6pPr>
            <a:lvl7pPr marL="2172340" indent="0">
              <a:buNone/>
              <a:defRPr sz="1267" b="1"/>
            </a:lvl7pPr>
            <a:lvl8pPr marL="2534397" indent="0">
              <a:buNone/>
              <a:defRPr sz="1267" b="1"/>
            </a:lvl8pPr>
            <a:lvl9pPr marL="2896453" indent="0">
              <a:buNone/>
              <a:defRPr sz="1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5051" y="1983764"/>
            <a:ext cx="4084591" cy="2917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7932" y="1331310"/>
            <a:ext cx="4104707" cy="652454"/>
          </a:xfrm>
        </p:spPr>
        <p:txBody>
          <a:bodyPr anchor="b"/>
          <a:lstStyle>
            <a:lvl1pPr marL="0" indent="0">
              <a:buNone/>
              <a:defRPr sz="1901" b="1"/>
            </a:lvl1pPr>
            <a:lvl2pPr marL="362057" indent="0">
              <a:buNone/>
              <a:defRPr sz="1584" b="1"/>
            </a:lvl2pPr>
            <a:lvl3pPr marL="724113" indent="0">
              <a:buNone/>
              <a:defRPr sz="1425" b="1"/>
            </a:lvl3pPr>
            <a:lvl4pPr marL="1086170" indent="0">
              <a:buNone/>
              <a:defRPr sz="1267" b="1"/>
            </a:lvl4pPr>
            <a:lvl5pPr marL="1448227" indent="0">
              <a:buNone/>
              <a:defRPr sz="1267" b="1"/>
            </a:lvl5pPr>
            <a:lvl6pPr marL="1810283" indent="0">
              <a:buNone/>
              <a:defRPr sz="1267" b="1"/>
            </a:lvl6pPr>
            <a:lvl7pPr marL="2172340" indent="0">
              <a:buNone/>
              <a:defRPr sz="1267" b="1"/>
            </a:lvl7pPr>
            <a:lvl8pPr marL="2534397" indent="0">
              <a:buNone/>
              <a:defRPr sz="1267" b="1"/>
            </a:lvl8pPr>
            <a:lvl9pPr marL="2896453" indent="0">
              <a:buNone/>
              <a:defRPr sz="1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7932" y="1983764"/>
            <a:ext cx="4104707" cy="2917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6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4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7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362056"/>
            <a:ext cx="3114045" cy="1267196"/>
          </a:xfrm>
        </p:spPr>
        <p:txBody>
          <a:bodyPr anchor="b"/>
          <a:lstStyle>
            <a:lvl1pPr>
              <a:defRPr sz="25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4707" y="781940"/>
            <a:ext cx="4887932" cy="3859415"/>
          </a:xfrm>
        </p:spPr>
        <p:txBody>
          <a:bodyPr/>
          <a:lstStyle>
            <a:lvl1pPr>
              <a:defRPr sz="2534"/>
            </a:lvl1pPr>
            <a:lvl2pPr>
              <a:defRPr sz="2217"/>
            </a:lvl2pPr>
            <a:lvl3pPr>
              <a:defRPr sz="1901"/>
            </a:lvl3pPr>
            <a:lvl4pPr>
              <a:defRPr sz="1584"/>
            </a:lvl4pPr>
            <a:lvl5pPr>
              <a:defRPr sz="1584"/>
            </a:lvl5pPr>
            <a:lvl6pPr>
              <a:defRPr sz="1584"/>
            </a:lvl6pPr>
            <a:lvl7pPr>
              <a:defRPr sz="1584"/>
            </a:lvl7pPr>
            <a:lvl8pPr>
              <a:defRPr sz="1584"/>
            </a:lvl8pPr>
            <a:lvl9pPr>
              <a:defRPr sz="15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051" y="1629251"/>
            <a:ext cx="3114045" cy="3018390"/>
          </a:xfrm>
        </p:spPr>
        <p:txBody>
          <a:bodyPr/>
          <a:lstStyle>
            <a:lvl1pPr marL="0" indent="0">
              <a:buNone/>
              <a:defRPr sz="1267"/>
            </a:lvl1pPr>
            <a:lvl2pPr marL="362057" indent="0">
              <a:buNone/>
              <a:defRPr sz="1109"/>
            </a:lvl2pPr>
            <a:lvl3pPr marL="724113" indent="0">
              <a:buNone/>
              <a:defRPr sz="950"/>
            </a:lvl3pPr>
            <a:lvl4pPr marL="1086170" indent="0">
              <a:buNone/>
              <a:defRPr sz="792"/>
            </a:lvl4pPr>
            <a:lvl5pPr marL="1448227" indent="0">
              <a:buNone/>
              <a:defRPr sz="792"/>
            </a:lvl5pPr>
            <a:lvl6pPr marL="1810283" indent="0">
              <a:buNone/>
              <a:defRPr sz="792"/>
            </a:lvl6pPr>
            <a:lvl7pPr marL="2172340" indent="0">
              <a:buNone/>
              <a:defRPr sz="792"/>
            </a:lvl7pPr>
            <a:lvl8pPr marL="2534397" indent="0">
              <a:buNone/>
              <a:defRPr sz="792"/>
            </a:lvl8pPr>
            <a:lvl9pPr marL="2896453" indent="0">
              <a:buNone/>
              <a:defRPr sz="7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9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362056"/>
            <a:ext cx="3114045" cy="1267196"/>
          </a:xfrm>
        </p:spPr>
        <p:txBody>
          <a:bodyPr anchor="b"/>
          <a:lstStyle>
            <a:lvl1pPr>
              <a:defRPr sz="25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04707" y="781940"/>
            <a:ext cx="4887932" cy="3859415"/>
          </a:xfrm>
        </p:spPr>
        <p:txBody>
          <a:bodyPr anchor="t"/>
          <a:lstStyle>
            <a:lvl1pPr marL="0" indent="0">
              <a:buNone/>
              <a:defRPr sz="2534"/>
            </a:lvl1pPr>
            <a:lvl2pPr marL="362057" indent="0">
              <a:buNone/>
              <a:defRPr sz="2217"/>
            </a:lvl2pPr>
            <a:lvl3pPr marL="724113" indent="0">
              <a:buNone/>
              <a:defRPr sz="1901"/>
            </a:lvl3pPr>
            <a:lvl4pPr marL="1086170" indent="0">
              <a:buNone/>
              <a:defRPr sz="1584"/>
            </a:lvl4pPr>
            <a:lvl5pPr marL="1448227" indent="0">
              <a:buNone/>
              <a:defRPr sz="1584"/>
            </a:lvl5pPr>
            <a:lvl6pPr marL="1810283" indent="0">
              <a:buNone/>
              <a:defRPr sz="1584"/>
            </a:lvl6pPr>
            <a:lvl7pPr marL="2172340" indent="0">
              <a:buNone/>
              <a:defRPr sz="1584"/>
            </a:lvl7pPr>
            <a:lvl8pPr marL="2534397" indent="0">
              <a:buNone/>
              <a:defRPr sz="1584"/>
            </a:lvl8pPr>
            <a:lvl9pPr marL="2896453" indent="0">
              <a:buNone/>
              <a:defRPr sz="158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051" y="1629251"/>
            <a:ext cx="3114045" cy="3018390"/>
          </a:xfrm>
        </p:spPr>
        <p:txBody>
          <a:bodyPr/>
          <a:lstStyle>
            <a:lvl1pPr marL="0" indent="0">
              <a:buNone/>
              <a:defRPr sz="1267"/>
            </a:lvl1pPr>
            <a:lvl2pPr marL="362057" indent="0">
              <a:buNone/>
              <a:defRPr sz="1109"/>
            </a:lvl2pPr>
            <a:lvl3pPr marL="724113" indent="0">
              <a:buNone/>
              <a:defRPr sz="950"/>
            </a:lvl3pPr>
            <a:lvl4pPr marL="1086170" indent="0">
              <a:buNone/>
              <a:defRPr sz="792"/>
            </a:lvl4pPr>
            <a:lvl5pPr marL="1448227" indent="0">
              <a:buNone/>
              <a:defRPr sz="792"/>
            </a:lvl5pPr>
            <a:lvl6pPr marL="1810283" indent="0">
              <a:buNone/>
              <a:defRPr sz="792"/>
            </a:lvl6pPr>
            <a:lvl7pPr marL="2172340" indent="0">
              <a:buNone/>
              <a:defRPr sz="792"/>
            </a:lvl7pPr>
            <a:lvl8pPr marL="2534397" indent="0">
              <a:buNone/>
              <a:defRPr sz="792"/>
            </a:lvl8pPr>
            <a:lvl9pPr marL="2896453" indent="0">
              <a:buNone/>
              <a:defRPr sz="7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4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3794" y="289142"/>
            <a:ext cx="8327588" cy="1049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794" y="1445709"/>
            <a:ext cx="8327588" cy="344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3793" y="5033583"/>
            <a:ext cx="2172414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98277" y="5033583"/>
            <a:ext cx="3258622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8968" y="5033583"/>
            <a:ext cx="2172414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4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24113" rtl="0" eaLnBrk="1" latinLnBrk="0" hangingPunct="1">
        <a:lnSpc>
          <a:spcPct val="90000"/>
        </a:lnSpc>
        <a:spcBef>
          <a:spcPct val="0"/>
        </a:spcBef>
        <a:buNone/>
        <a:defRPr sz="34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1028" indent="-181028" algn="l" defTabSz="724113" rtl="0" eaLnBrk="1" latinLnBrk="0" hangingPunct="1">
        <a:lnSpc>
          <a:spcPct val="90000"/>
        </a:lnSpc>
        <a:spcBef>
          <a:spcPts val="792"/>
        </a:spcBef>
        <a:buFont typeface="Arial" panose="020B0604020202020204" pitchFamily="34" charset="0"/>
        <a:buChar char="•"/>
        <a:defRPr sz="2217" kern="1200">
          <a:solidFill>
            <a:schemeClr val="tx1"/>
          </a:solidFill>
          <a:latin typeface="+mn-lt"/>
          <a:ea typeface="+mn-ea"/>
          <a:cs typeface="+mn-cs"/>
        </a:defRPr>
      </a:lvl1pPr>
      <a:lvl2pPr marL="54308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901" kern="1200">
          <a:solidFill>
            <a:schemeClr val="tx1"/>
          </a:solidFill>
          <a:latin typeface="+mn-lt"/>
          <a:ea typeface="+mn-ea"/>
          <a:cs typeface="+mn-cs"/>
        </a:defRPr>
      </a:lvl2pPr>
      <a:lvl3pPr marL="90514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584" kern="1200">
          <a:solidFill>
            <a:schemeClr val="tx1"/>
          </a:solidFill>
          <a:latin typeface="+mn-lt"/>
          <a:ea typeface="+mn-ea"/>
          <a:cs typeface="+mn-cs"/>
        </a:defRPr>
      </a:lvl3pPr>
      <a:lvl4pPr marL="1267198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62925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99131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353368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71542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307748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6205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72411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8617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44822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81028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17234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3439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89645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11" Type="http://schemas.openxmlformats.org/officeDocument/2006/relationships/image" Target="../media/image9.sv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.sv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ackground innovation">
            <a:extLst>
              <a:ext uri="{FF2B5EF4-FFF2-40B4-BE49-F238E27FC236}">
                <a16:creationId xmlns:a16="http://schemas.microsoft.com/office/drawing/2014/main" id="{34857D19-704C-4DDE-93C0-C729A8466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55175" cy="54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E0F9E92-5780-429F-A8A1-C796543A5D48}"/>
              </a:ext>
            </a:extLst>
          </p:cNvPr>
          <p:cNvSpPr txBox="1">
            <a:spLocks/>
          </p:cNvSpPr>
          <p:nvPr/>
        </p:nvSpPr>
        <p:spPr>
          <a:xfrm>
            <a:off x="1511140" y="2015543"/>
            <a:ext cx="6632893" cy="1399752"/>
          </a:xfrm>
          <a:prstGeom prst="rect">
            <a:avLst/>
          </a:prstGeom>
        </p:spPr>
        <p:txBody>
          <a:bodyPr vert="horz" lIns="43003" tIns="21502" rIns="43003" bIns="21502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282"/>
              </a:spcAft>
            </a:pPr>
            <a: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VAST 2019 GRAND CHALLENGE</a:t>
            </a:r>
            <a:b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Voice from the People</a:t>
            </a:r>
          </a:p>
        </p:txBody>
      </p:sp>
    </p:spTree>
    <p:extLst>
      <p:ext uri="{BB962C8B-B14F-4D97-AF65-F5344CB8AC3E}">
        <p14:creationId xmlns:p14="http://schemas.microsoft.com/office/powerpoint/2010/main" val="276424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object&#10;&#10;Description automatically generated">
            <a:extLst>
              <a:ext uri="{FF2B5EF4-FFF2-40B4-BE49-F238E27FC236}">
                <a16:creationId xmlns:a16="http://schemas.microsoft.com/office/drawing/2014/main" id="{D33ED0BE-56BF-4994-B92C-C15ACE4A0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" y="516986"/>
            <a:ext cx="9265578" cy="29314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1A199B-2867-4F5A-BDB1-1F54B27C9D13}"/>
              </a:ext>
            </a:extLst>
          </p:cNvPr>
          <p:cNvSpPr txBox="1"/>
          <p:nvPr/>
        </p:nvSpPr>
        <p:spPr>
          <a:xfrm>
            <a:off x="3207911" y="3619500"/>
            <a:ext cx="370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Shake insensitive aggregated by hour 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4CBBEC-B643-48CF-A53E-54CAC3F9E9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19" y="-2597211"/>
            <a:ext cx="9582032" cy="2430937"/>
          </a:xfrm>
          <a:prstGeom prst="rect">
            <a:avLst/>
          </a:prstGeom>
        </p:spPr>
      </p:pic>
      <p:pic>
        <p:nvPicPr>
          <p:cNvPr id="17" name="i1">
            <a:hlinkClick r:id="" action="ppaction://media"/>
            <a:extLst>
              <a:ext uri="{FF2B5EF4-FFF2-40B4-BE49-F238E27FC236}">
                <a16:creationId xmlns:a16="http://schemas.microsoft.com/office/drawing/2014/main" id="{1DB48747-F222-4FAB-AB96-A3317E3D7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55662" y="8794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01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 advClick="0" advTm="22140"/>
    </mc:Choice>
    <mc:Fallback>
      <p:transition advClick="0" advTm="22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5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62" descr="A picture containing object&#10;&#10;Description automatically generated">
            <a:extLst>
              <a:ext uri="{FF2B5EF4-FFF2-40B4-BE49-F238E27FC236}">
                <a16:creationId xmlns:a16="http://schemas.microsoft.com/office/drawing/2014/main" id="{737B354F-FF30-4213-8689-5D6793918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" y="2509570"/>
            <a:ext cx="9265578" cy="293144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F23384-2651-44B7-B6B8-C25FA0607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19" y="217596"/>
            <a:ext cx="9582032" cy="243093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8B5D13-F09F-437B-88F6-C9AA2B8A9904}"/>
              </a:ext>
            </a:extLst>
          </p:cNvPr>
          <p:cNvCxnSpPr>
            <a:cxnSpLocks/>
          </p:cNvCxnSpPr>
          <p:nvPr/>
        </p:nvCxnSpPr>
        <p:spPr>
          <a:xfrm>
            <a:off x="1829276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F28BC3-30B8-4F98-8022-017549E6DDB7}"/>
              </a:ext>
            </a:extLst>
          </p:cNvPr>
          <p:cNvCxnSpPr>
            <a:cxnSpLocks/>
          </p:cNvCxnSpPr>
          <p:nvPr/>
        </p:nvCxnSpPr>
        <p:spPr>
          <a:xfrm>
            <a:off x="4775200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076543-9B10-4EC9-8DB5-FF260BD98616}"/>
              </a:ext>
            </a:extLst>
          </p:cNvPr>
          <p:cNvCxnSpPr>
            <a:cxnSpLocks/>
          </p:cNvCxnSpPr>
          <p:nvPr/>
        </p:nvCxnSpPr>
        <p:spPr>
          <a:xfrm>
            <a:off x="7048500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7AB36E-9F27-4DC9-9FBC-74936DDBCD9C}"/>
              </a:ext>
            </a:extLst>
          </p:cNvPr>
          <p:cNvGrpSpPr/>
          <p:nvPr/>
        </p:nvGrpSpPr>
        <p:grpSpPr>
          <a:xfrm>
            <a:off x="4712824" y="1969083"/>
            <a:ext cx="934918" cy="661843"/>
            <a:chOff x="4712824" y="2259426"/>
            <a:chExt cx="934918" cy="6618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254D78-A541-4A4E-A699-2D1243AA2048}"/>
                </a:ext>
              </a:extLst>
            </p:cNvPr>
            <p:cNvGrpSpPr/>
            <p:nvPr/>
          </p:nvGrpSpPr>
          <p:grpSpPr>
            <a:xfrm>
              <a:off x="4862754" y="2259426"/>
              <a:ext cx="784988" cy="308961"/>
              <a:chOff x="-1320476" y="2938876"/>
              <a:chExt cx="784988" cy="30896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4B16D0-35E8-46D2-90EC-40AC84DFA785}"/>
                  </a:ext>
                </a:extLst>
              </p:cNvPr>
              <p:cNvSpPr/>
              <p:nvPr/>
            </p:nvSpPr>
            <p:spPr>
              <a:xfrm>
                <a:off x="-1320476" y="2949552"/>
                <a:ext cx="780717" cy="2982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2E2FB0EC-21F4-492A-A60F-621C31D7F7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90" t="93831" r="47080" b="1963"/>
              <a:stretch/>
            </p:blipFill>
            <p:spPr>
              <a:xfrm>
                <a:off x="-1316206" y="2938876"/>
                <a:ext cx="780718" cy="250144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F6DE78-4531-467E-B353-F4A39B16A238}"/>
                </a:ext>
              </a:extLst>
            </p:cNvPr>
            <p:cNvSpPr/>
            <p:nvPr/>
          </p:nvSpPr>
          <p:spPr>
            <a:xfrm>
              <a:off x="4717095" y="2800221"/>
              <a:ext cx="316824" cy="121048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DCBEA1F-84E4-4192-8D57-9136455EC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824" y="2568387"/>
              <a:ext cx="145659" cy="231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6CF455-057B-455C-A180-B1865214E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919" y="2568387"/>
              <a:ext cx="609552" cy="226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E31FB6-45A8-4721-84BA-B9A67989C1FB}"/>
              </a:ext>
            </a:extLst>
          </p:cNvPr>
          <p:cNvGrpSpPr/>
          <p:nvPr/>
        </p:nvGrpSpPr>
        <p:grpSpPr>
          <a:xfrm>
            <a:off x="3030476" y="363714"/>
            <a:ext cx="930647" cy="674062"/>
            <a:chOff x="-1235307" y="1049345"/>
            <a:chExt cx="930647" cy="67406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3D3273C-5C71-43A9-96AE-7B34B4A5E943}"/>
                </a:ext>
              </a:extLst>
            </p:cNvPr>
            <p:cNvGrpSpPr/>
            <p:nvPr/>
          </p:nvGrpSpPr>
          <p:grpSpPr>
            <a:xfrm>
              <a:off x="-1235307" y="1072240"/>
              <a:ext cx="930647" cy="651167"/>
              <a:chOff x="4712824" y="2270102"/>
              <a:chExt cx="930647" cy="65116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B1680A-C8BE-42BD-9E93-5DB6F357B90E}"/>
                  </a:ext>
                </a:extLst>
              </p:cNvPr>
              <p:cNvSpPr/>
              <p:nvPr/>
            </p:nvSpPr>
            <p:spPr>
              <a:xfrm>
                <a:off x="4862754" y="2270102"/>
                <a:ext cx="780717" cy="2982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DAF65E9-8480-4362-AA81-E0F8CBBDE37E}"/>
                  </a:ext>
                </a:extLst>
              </p:cNvPr>
              <p:cNvSpPr/>
              <p:nvPr/>
            </p:nvSpPr>
            <p:spPr>
              <a:xfrm>
                <a:off x="4717095" y="2800221"/>
                <a:ext cx="316824" cy="121048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E7F7D74-FE2F-49EA-8F06-BF908A2C1A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12824" y="2568387"/>
                <a:ext cx="145659" cy="23183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E50CD04-99C3-451B-BC61-CFE472AAFB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3919" y="2568387"/>
                <a:ext cx="609552" cy="2264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Picture 2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2A2B106-0631-46C5-AACA-3598C3A42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8" t="28325" r="65523" b="65808"/>
            <a:stretch/>
          </p:blipFill>
          <p:spPr>
            <a:xfrm>
              <a:off x="-1069347" y="1049345"/>
              <a:ext cx="737106" cy="344073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A852BDA-A7FA-4888-B739-AFED6FEC7829}"/>
              </a:ext>
            </a:extLst>
          </p:cNvPr>
          <p:cNvGrpSpPr/>
          <p:nvPr/>
        </p:nvGrpSpPr>
        <p:grpSpPr>
          <a:xfrm>
            <a:off x="4757622" y="1160991"/>
            <a:ext cx="1145921" cy="2885050"/>
            <a:chOff x="4757622" y="1444354"/>
            <a:chExt cx="1145921" cy="288505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6D7AE-78CB-4A73-96C0-ADA110C03F89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885050"/>
              <a:chOff x="4757622" y="1444354"/>
              <a:chExt cx="1145921" cy="2885050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A7D192-8069-457A-BEF3-CEAFF03D96E5}"/>
                  </a:ext>
                </a:extLst>
              </p:cNvPr>
              <p:cNvSpPr txBox="1"/>
              <p:nvPr/>
            </p:nvSpPr>
            <p:spPr>
              <a:xfrm>
                <a:off x="5054065" y="1627623"/>
                <a:ext cx="81625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7DAC70-CAEA-4401-8A7E-E44AF176C93D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Broadview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25C95C-93C3-402D-B328-099F780E8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69110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6B82D68-A862-44B5-B9E0-69494C012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2842" y="1627623"/>
              <a:ext cx="80748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7D9588A-BA96-42B0-96CD-38847C13A2BF}"/>
              </a:ext>
            </a:extLst>
          </p:cNvPr>
          <p:cNvGrpSpPr/>
          <p:nvPr/>
        </p:nvGrpSpPr>
        <p:grpSpPr>
          <a:xfrm>
            <a:off x="4909272" y="477035"/>
            <a:ext cx="1145921" cy="2395929"/>
            <a:chOff x="4757622" y="1444354"/>
            <a:chExt cx="1145921" cy="239592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EA54785-19C2-4F2D-B060-CA7D428E05EB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395929"/>
              <a:chOff x="4757622" y="1444354"/>
              <a:chExt cx="1145921" cy="2395929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8B7DF6-D640-4F50-8FB9-1DF0FD5FB54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DF615E0-256E-4C94-B866-DE2919AA8A03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657986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EA3B90D-EB7A-4039-8F77-A9FEBAD6D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20198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F212B0A-DE53-4C56-B4C3-2D47316E3CBD}"/>
                  </a:ext>
                </a:extLst>
              </p:cNvPr>
              <p:cNvSpPr txBox="1"/>
              <p:nvPr/>
            </p:nvSpPr>
            <p:spPr>
              <a:xfrm>
                <a:off x="5150059" y="1627623"/>
                <a:ext cx="73224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Power,   Medical</a:t>
                </a:r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46FAAC8-1EF2-4B7D-A03A-DA86671C8F99}"/>
                </a:ext>
              </a:extLst>
            </p:cNvPr>
            <p:cNvCxnSpPr/>
            <p:nvPr/>
          </p:nvCxnSpPr>
          <p:spPr>
            <a:xfrm flipH="1">
              <a:off x="5212338" y="1627623"/>
              <a:ext cx="657986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FDF92F-2EA9-4DFE-92D2-022CC6141BA5}"/>
              </a:ext>
            </a:extLst>
          </p:cNvPr>
          <p:cNvGrpSpPr/>
          <p:nvPr/>
        </p:nvGrpSpPr>
        <p:grpSpPr>
          <a:xfrm>
            <a:off x="5450416" y="1196913"/>
            <a:ext cx="1182681" cy="2790661"/>
            <a:chOff x="4424801" y="1348651"/>
            <a:chExt cx="1182681" cy="2790661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E27FA1-57A5-421C-93D4-06805EFE0A36}"/>
                </a:ext>
              </a:extLst>
            </p:cNvPr>
            <p:cNvGrpSpPr/>
            <p:nvPr/>
          </p:nvGrpSpPr>
          <p:grpSpPr>
            <a:xfrm>
              <a:off x="4424801" y="1348651"/>
              <a:ext cx="1182681" cy="2790661"/>
              <a:chOff x="4424801" y="1348651"/>
              <a:chExt cx="1182681" cy="2790661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8F8E04-50B9-41A6-AD40-A8C5407E4467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chemeClr val="accent2"/>
                    </a:solidFill>
                  </a:rPr>
                  <a:t>Chapparal</a:t>
                </a:r>
                <a:endParaRPr lang="en-US" sz="9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D21D507-0A64-4904-A400-73A2E67DC7AE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33132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2D8E3EB-79CF-452C-9DA5-675DF801A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50101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2C13212-4EE8-468B-BC9F-72A4BEED51B6}"/>
                  </a:ext>
                </a:extLst>
              </p:cNvPr>
              <p:cNvSpPr txBox="1"/>
              <p:nvPr/>
            </p:nvSpPr>
            <p:spPr>
              <a:xfrm>
                <a:off x="5218144" y="1627623"/>
                <a:ext cx="38933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AA5637B-4E43-4D78-8556-AC37FC69C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33132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CC4D85-15CE-4552-B95B-E68DD69D97B5}"/>
              </a:ext>
            </a:extLst>
          </p:cNvPr>
          <p:cNvGrpSpPr/>
          <p:nvPr/>
        </p:nvGrpSpPr>
        <p:grpSpPr>
          <a:xfrm>
            <a:off x="5818415" y="960326"/>
            <a:ext cx="1694719" cy="3027248"/>
            <a:chOff x="4424801" y="1348651"/>
            <a:chExt cx="1694719" cy="3027248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E7CF0D7-E5C9-4A0B-B3CF-2B2C5645CE90}"/>
                </a:ext>
              </a:extLst>
            </p:cNvPr>
            <p:cNvGrpSpPr/>
            <p:nvPr/>
          </p:nvGrpSpPr>
          <p:grpSpPr>
            <a:xfrm>
              <a:off x="4424801" y="1348651"/>
              <a:ext cx="1694719" cy="3027248"/>
              <a:chOff x="4424801" y="1348651"/>
              <a:chExt cx="1694719" cy="3027248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1CC93C4-0B32-4B9F-A22F-F9DA37A6E7A7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05BE23-72C6-4E86-ABCA-2E22309B1615}"/>
                  </a:ext>
                </a:extLst>
              </p:cNvPr>
              <p:cNvSpPr txBox="1"/>
              <p:nvPr/>
            </p:nvSpPr>
            <p:spPr>
              <a:xfrm>
                <a:off x="5213110" y="1627623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</a:t>
                </a:r>
                <a:r>
                  <a:rPr lang="en-US" sz="600" dirty="0">
                    <a:solidFill>
                      <a:schemeClr val="bg1"/>
                    </a:solidFill>
                  </a:rPr>
                  <a:t>, Power, Road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605F29-DE0C-40CF-9505-678BE48671A4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97EA860-A005-4EB2-BEDA-7443B8D53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73759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9A98BD-C835-4EA1-9D12-A4834DA47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0D5CA1D-4FB0-429D-A608-1393AAF98E94}"/>
              </a:ext>
            </a:extLst>
          </p:cNvPr>
          <p:cNvGrpSpPr/>
          <p:nvPr/>
        </p:nvGrpSpPr>
        <p:grpSpPr>
          <a:xfrm>
            <a:off x="7076414" y="826037"/>
            <a:ext cx="1284374" cy="3488178"/>
            <a:chOff x="4424801" y="1214362"/>
            <a:chExt cx="1284374" cy="3488178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4F2D44A-F34E-42C3-8FEF-C9636D57C9DD}"/>
                </a:ext>
              </a:extLst>
            </p:cNvPr>
            <p:cNvGrpSpPr/>
            <p:nvPr/>
          </p:nvGrpSpPr>
          <p:grpSpPr>
            <a:xfrm>
              <a:off x="4424801" y="1214362"/>
              <a:ext cx="1284374" cy="3488178"/>
              <a:chOff x="4424801" y="1214362"/>
              <a:chExt cx="1284374" cy="3488178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C385101-8370-489B-B937-397FEC1FDB57}"/>
                  </a:ext>
                </a:extLst>
              </p:cNvPr>
              <p:cNvSpPr txBox="1"/>
              <p:nvPr/>
            </p:nvSpPr>
            <p:spPr>
              <a:xfrm>
                <a:off x="4839213" y="1214362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287E2DB-0478-46FE-B4B3-8954313B3090}"/>
                  </a:ext>
                </a:extLst>
              </p:cNvPr>
              <p:cNvSpPr txBox="1"/>
              <p:nvPr/>
            </p:nvSpPr>
            <p:spPr>
              <a:xfrm>
                <a:off x="4802765" y="1218882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Road, </a:t>
                </a:r>
                <a:r>
                  <a:rPr lang="en-US" sz="600" dirty="0">
                    <a:solidFill>
                      <a:schemeClr val="bg1"/>
                    </a:solidFill>
                  </a:rPr>
                  <a:t>Sewer, Power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90E807-64D3-4745-93A0-59C904B22092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CF7B542-6E73-4A9C-83E0-CD10DD3F7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306424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2A00F33-F28D-4FF8-9EC9-39BF1F2C9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5963" y="1399028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39C405-452D-4DC0-A44B-F0DE6A70786C}"/>
              </a:ext>
            </a:extLst>
          </p:cNvPr>
          <p:cNvGrpSpPr/>
          <p:nvPr/>
        </p:nvGrpSpPr>
        <p:grpSpPr>
          <a:xfrm>
            <a:off x="7479120" y="477035"/>
            <a:ext cx="2015194" cy="2178478"/>
            <a:chOff x="4757622" y="1444354"/>
            <a:chExt cx="2015194" cy="2178478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E1F9985-BE80-4946-B508-75B683D5A451}"/>
                </a:ext>
              </a:extLst>
            </p:cNvPr>
            <p:cNvGrpSpPr/>
            <p:nvPr/>
          </p:nvGrpSpPr>
          <p:grpSpPr>
            <a:xfrm>
              <a:off x="4757622" y="1444354"/>
              <a:ext cx="2015194" cy="2178478"/>
              <a:chOff x="4757622" y="1444354"/>
              <a:chExt cx="2015194" cy="217847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F20D27-8D53-4FB5-A09D-97C50442C991}"/>
                  </a:ext>
                </a:extLst>
              </p:cNvPr>
              <p:cNvSpPr txBox="1"/>
              <p:nvPr/>
            </p:nvSpPr>
            <p:spPr>
              <a:xfrm>
                <a:off x="5879476" y="1627623"/>
                <a:ext cx="751937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EED49FF-32D3-4152-9E35-C9075B25D9AB}"/>
                  </a:ext>
                </a:extLst>
              </p:cNvPr>
              <p:cNvSpPr txBox="1"/>
              <p:nvPr/>
            </p:nvSpPr>
            <p:spPr>
              <a:xfrm>
                <a:off x="5866415" y="1627623"/>
                <a:ext cx="90640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7FA3D09-513D-40F9-88BB-D7345FE4677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EDF99A5-E630-4A59-8E1C-C7EC6ACB0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198453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94B623-4DCB-4581-945C-D544B6F7F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3543" y="1627623"/>
              <a:ext cx="72787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9A44D00-C095-4BAA-9585-E2721E694337}"/>
              </a:ext>
            </a:extLst>
          </p:cNvPr>
          <p:cNvGrpSpPr/>
          <p:nvPr/>
        </p:nvGrpSpPr>
        <p:grpSpPr>
          <a:xfrm>
            <a:off x="593432" y="4864845"/>
            <a:ext cx="1207931" cy="368736"/>
            <a:chOff x="389471" y="4909809"/>
            <a:chExt cx="1207931" cy="36873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C9BAAB2-4504-4443-806D-5882168CC0D8}"/>
                </a:ext>
              </a:extLst>
            </p:cNvPr>
            <p:cNvGrpSpPr/>
            <p:nvPr/>
          </p:nvGrpSpPr>
          <p:grpSpPr>
            <a:xfrm>
              <a:off x="392107" y="4909809"/>
              <a:ext cx="1205295" cy="230832"/>
              <a:chOff x="392107" y="4909809"/>
              <a:chExt cx="1205295" cy="23083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F86193-9A8F-47AE-857C-957A51951ECA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10502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Global Earthquake</a:t>
                </a:r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8C6DC47-2C07-4AD4-A03A-4BE2EDD3C1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1A9A3C6-D334-4AB4-BCCD-777FDB5A2EAB}"/>
                </a:ext>
              </a:extLst>
            </p:cNvPr>
            <p:cNvGrpSpPr/>
            <p:nvPr/>
          </p:nvGrpSpPr>
          <p:grpSpPr>
            <a:xfrm>
              <a:off x="389471" y="5047713"/>
              <a:ext cx="1141174" cy="230832"/>
              <a:chOff x="392107" y="4909809"/>
              <a:chExt cx="1141174" cy="230832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C65019D-5B1E-4F05-A97C-74E4138A7122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98616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Local Earthquake</a:t>
                </a: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5FD6EE0-08AC-4328-ACEF-1EFCD8C92B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4" name="Picture 153" descr="A close up of a map&#10;&#10;Description automatically generated">
            <a:extLst>
              <a:ext uri="{FF2B5EF4-FFF2-40B4-BE49-F238E27FC236}">
                <a16:creationId xmlns:a16="http://schemas.microsoft.com/office/drawing/2014/main" id="{46B7DAC8-525A-4F87-B91D-A272EA7EAC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90" y="1266111"/>
            <a:ext cx="3008759" cy="2599012"/>
          </a:xfrm>
          <a:prstGeom prst="rect">
            <a:avLst/>
          </a:prstGeom>
        </p:spPr>
      </p:pic>
      <p:pic>
        <p:nvPicPr>
          <p:cNvPr id="60" name="Graphic 59" descr="Marker">
            <a:extLst>
              <a:ext uri="{FF2B5EF4-FFF2-40B4-BE49-F238E27FC236}">
                <a16:creationId xmlns:a16="http://schemas.microsoft.com/office/drawing/2014/main" id="{799EA2C4-00AB-4A8D-BC87-6BC7B8D09E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571" y="3170710"/>
            <a:ext cx="215112" cy="215112"/>
          </a:xfrm>
          <a:prstGeom prst="rect">
            <a:avLst/>
          </a:prstGeom>
        </p:spPr>
      </p:pic>
      <p:pic>
        <p:nvPicPr>
          <p:cNvPr id="155" name="Graphic 154" descr="Marker">
            <a:extLst>
              <a:ext uri="{FF2B5EF4-FFF2-40B4-BE49-F238E27FC236}">
                <a16:creationId xmlns:a16="http://schemas.microsoft.com/office/drawing/2014/main" id="{DFB51F67-E48D-4E8D-B517-05CC53919B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82996" y="1727620"/>
            <a:ext cx="215112" cy="215112"/>
          </a:xfrm>
          <a:prstGeom prst="rect">
            <a:avLst/>
          </a:prstGeom>
        </p:spPr>
      </p:pic>
      <p:pic>
        <p:nvPicPr>
          <p:cNvPr id="156" name="Graphic 155" descr="Marker">
            <a:extLst>
              <a:ext uri="{FF2B5EF4-FFF2-40B4-BE49-F238E27FC236}">
                <a16:creationId xmlns:a16="http://schemas.microsoft.com/office/drawing/2014/main" id="{6D2B771B-293C-4830-8690-6014DE5CDB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25133" y="3129605"/>
            <a:ext cx="215112" cy="215112"/>
          </a:xfrm>
          <a:prstGeom prst="rect">
            <a:avLst/>
          </a:prstGeom>
        </p:spPr>
      </p:pic>
      <p:pic>
        <p:nvPicPr>
          <p:cNvPr id="157" name="Graphic 156" descr="Marker">
            <a:extLst>
              <a:ext uri="{FF2B5EF4-FFF2-40B4-BE49-F238E27FC236}">
                <a16:creationId xmlns:a16="http://schemas.microsoft.com/office/drawing/2014/main" id="{4E84CF61-3226-49B0-97B8-C07AB464CE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41565" y="3277745"/>
            <a:ext cx="215112" cy="215112"/>
          </a:xfrm>
          <a:prstGeom prst="rect">
            <a:avLst/>
          </a:prstGeom>
        </p:spPr>
      </p:pic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-3082787"/>
            <a:ext cx="9182958" cy="2994137"/>
          </a:xfrm>
          <a:prstGeom prst="rect">
            <a:avLst/>
          </a:prstGeom>
        </p:spPr>
      </p:pic>
      <p:pic>
        <p:nvPicPr>
          <p:cNvPr id="160" name="gc1">
            <a:hlinkClick r:id="" action="ppaction://media"/>
            <a:extLst>
              <a:ext uri="{FF2B5EF4-FFF2-40B4-BE49-F238E27FC236}">
                <a16:creationId xmlns:a16="http://schemas.microsoft.com/office/drawing/2014/main" id="{79A2F1BA-B9FB-425C-9058-450C2136F4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992201" y="17429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51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2000">
        <p159:morph option="byObject"/>
      </p:transition>
    </mc:Choice>
    <mc:Fallback>
      <p:transition spd="slow" advClick="0" advTm="4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59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838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9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31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31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3168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18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68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18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68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18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68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818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CCF6463-2390-4BC0-AC25-5FC3015BF6D6}"/>
              </a:ext>
            </a:extLst>
          </p:cNvPr>
          <p:cNvGrpSpPr/>
          <p:nvPr/>
        </p:nvGrpSpPr>
        <p:grpSpPr>
          <a:xfrm>
            <a:off x="645032" y="5565448"/>
            <a:ext cx="7937635" cy="10162023"/>
            <a:chOff x="-1" y="-433084"/>
            <a:chExt cx="12192002" cy="15608606"/>
          </a:xfrm>
          <a:solidFill>
            <a:schemeClr val="bg1"/>
          </a:solidFill>
        </p:grpSpPr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9D3B4396-6B10-4027-AE46-BD43EBB01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12944575"/>
              <a:ext cx="12192002" cy="223094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6E855D32-2FAE-485B-8BB4-7DC1627FA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9933597"/>
              <a:ext cx="12191995" cy="301097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1" name="Picture 17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039753C-79B5-40A7-960A-EDB5DC3B0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688"/>
            <a:stretch/>
          </p:blipFill>
          <p:spPr>
            <a:xfrm>
              <a:off x="1" y="5906672"/>
              <a:ext cx="12192000" cy="39904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3ADFF362-01E2-45C1-958D-DB2FD4C2C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6634"/>
            <a:stretch/>
          </p:blipFill>
          <p:spPr>
            <a:xfrm>
              <a:off x="2147" y="4005631"/>
              <a:ext cx="12189854" cy="19388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3A612605-6EFC-44DF-B14E-D789DF36E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-32120"/>
              <a:ext cx="12192000" cy="400617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3CF7A9F4-B4E8-49B7-BB4A-7F077AFF2E76}"/>
                </a:ext>
              </a:extLst>
            </p:cNvPr>
            <p:cNvCxnSpPr>
              <a:cxnSpLocks/>
            </p:cNvCxnSpPr>
            <p:nvPr/>
          </p:nvCxnSpPr>
          <p:spPr>
            <a:xfrm>
              <a:off x="6415520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C00E6B23-8042-45A3-8D10-4B57E0F4291B}"/>
                </a:ext>
              </a:extLst>
            </p:cNvPr>
            <p:cNvCxnSpPr>
              <a:cxnSpLocks/>
            </p:cNvCxnSpPr>
            <p:nvPr/>
          </p:nvCxnSpPr>
          <p:spPr>
            <a:xfrm>
              <a:off x="6903008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117281CD-C939-4884-91FC-2238C82CF7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8944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F0C7D229-D60D-4B35-BD7B-734F53DB9624}"/>
                </a:ext>
              </a:extLst>
            </p:cNvPr>
            <p:cNvCxnSpPr>
              <a:cxnSpLocks/>
            </p:cNvCxnSpPr>
            <p:nvPr/>
          </p:nvCxnSpPr>
          <p:spPr>
            <a:xfrm>
              <a:off x="8605146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B3AB0521-1C83-487C-83CF-5E507F4FFC9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1208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4AC42779-B1C7-498D-8E4B-2A846D7312D6}"/>
                </a:ext>
              </a:extLst>
            </p:cNvPr>
            <p:cNvGrpSpPr/>
            <p:nvPr/>
          </p:nvGrpSpPr>
          <p:grpSpPr>
            <a:xfrm>
              <a:off x="7218078" y="-433084"/>
              <a:ext cx="537753" cy="598736"/>
              <a:chOff x="-1396002" y="4197607"/>
              <a:chExt cx="537753" cy="598736"/>
            </a:xfrm>
            <a:grpFill/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B94461F-2F9F-4A2B-81B8-62438E798165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7AD04-8AAA-4181-8E11-DE7D2B8EAF88}"/>
                  </a:ext>
                </a:extLst>
              </p:cNvPr>
              <p:cNvSpPr txBox="1"/>
              <p:nvPr/>
            </p:nvSpPr>
            <p:spPr>
              <a:xfrm>
                <a:off x="-1396002" y="4197607"/>
                <a:ext cx="53775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c</a:t>
                </a: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2E6635C9-1E95-4A71-9C6C-01D33C85930E}"/>
                </a:ext>
              </a:extLst>
            </p:cNvPr>
            <p:cNvGrpSpPr/>
            <p:nvPr/>
          </p:nvGrpSpPr>
          <p:grpSpPr>
            <a:xfrm>
              <a:off x="6613341" y="-433084"/>
              <a:ext cx="579333" cy="598736"/>
              <a:chOff x="-1416792" y="4197607"/>
              <a:chExt cx="579333" cy="598736"/>
            </a:xfrm>
            <a:grpFill/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062CEDBA-D061-4E4D-AF99-4409EA1E22EA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7FB0F2EA-62FF-4F96-8312-BF3C9FE5B69B}"/>
                  </a:ext>
                </a:extLst>
              </p:cNvPr>
              <p:cNvSpPr txBox="1"/>
              <p:nvPr/>
            </p:nvSpPr>
            <p:spPr>
              <a:xfrm>
                <a:off x="-1416792" y="4197607"/>
                <a:ext cx="57933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</a:t>
                </a: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E88391A-6270-4044-BC44-06F7CFD6D284}"/>
                </a:ext>
              </a:extLst>
            </p:cNvPr>
            <p:cNvGrpSpPr/>
            <p:nvPr/>
          </p:nvGrpSpPr>
          <p:grpSpPr>
            <a:xfrm>
              <a:off x="6127873" y="-433084"/>
              <a:ext cx="562009" cy="598736"/>
              <a:chOff x="-1408131" y="4197607"/>
              <a:chExt cx="562009" cy="598736"/>
            </a:xfrm>
            <a:grpFill/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56C282BA-6CB0-4508-B1B4-36661AD9B0DF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5DDE786B-50F7-4960-8FD2-1AE8EFFB6BFF}"/>
                  </a:ext>
                </a:extLst>
              </p:cNvPr>
              <p:cNvSpPr txBox="1"/>
              <p:nvPr/>
            </p:nvSpPr>
            <p:spPr>
              <a:xfrm>
                <a:off x="-1408131" y="4197607"/>
                <a:ext cx="562009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a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8B934FB8-27A2-4DAB-90B5-F40417938CCD}"/>
                </a:ext>
              </a:extLst>
            </p:cNvPr>
            <p:cNvGrpSpPr/>
            <p:nvPr/>
          </p:nvGrpSpPr>
          <p:grpSpPr>
            <a:xfrm>
              <a:off x="8315480" y="-433084"/>
              <a:ext cx="579333" cy="598736"/>
              <a:chOff x="-1416792" y="4197607"/>
              <a:chExt cx="579333" cy="598736"/>
            </a:xfrm>
            <a:grpFill/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E03D2CBE-579D-4843-AEC5-2C6D50D9E2DE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89950B4C-672C-4363-B7D9-C8650D8B9277}"/>
                  </a:ext>
                </a:extLst>
              </p:cNvPr>
              <p:cNvSpPr txBox="1"/>
              <p:nvPr/>
            </p:nvSpPr>
            <p:spPr>
              <a:xfrm>
                <a:off x="-1416792" y="4197607"/>
                <a:ext cx="57933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d</a:t>
                </a: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E299DE6-2B3A-4FC2-90F7-2F466C15BEFB}"/>
                </a:ext>
              </a:extLst>
            </p:cNvPr>
            <p:cNvGrpSpPr/>
            <p:nvPr/>
          </p:nvGrpSpPr>
          <p:grpSpPr>
            <a:xfrm>
              <a:off x="9998471" y="-433084"/>
              <a:ext cx="565472" cy="598736"/>
              <a:chOff x="-1409862" y="4197607"/>
              <a:chExt cx="565472" cy="598736"/>
            </a:xfrm>
            <a:grpFill/>
          </p:grpSpPr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5F8F000-388E-4FB4-8E12-3EF1981C0064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221760A6-1BA8-493C-A77B-4916DBDDA4A4}"/>
                  </a:ext>
                </a:extLst>
              </p:cNvPr>
              <p:cNvSpPr txBox="1"/>
              <p:nvPr/>
            </p:nvSpPr>
            <p:spPr>
              <a:xfrm>
                <a:off x="-1409862" y="4197607"/>
                <a:ext cx="565472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e</a:t>
                </a:r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B02E4A6-9B76-4431-A82C-3A42395B4B4B}"/>
                </a:ext>
              </a:extLst>
            </p:cNvPr>
            <p:cNvSpPr txBox="1"/>
            <p:nvPr/>
          </p:nvSpPr>
          <p:spPr>
            <a:xfrm>
              <a:off x="1" y="228601"/>
              <a:ext cx="1722857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Road and bridge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D71F7B6-8E21-4BAC-A82D-62C12EB3C81A}"/>
                </a:ext>
              </a:extLst>
            </p:cNvPr>
            <p:cNvSpPr txBox="1"/>
            <p:nvPr/>
          </p:nvSpPr>
          <p:spPr>
            <a:xfrm>
              <a:off x="1" y="4128835"/>
              <a:ext cx="830875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Sewer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7A70359B-AD4A-4E9D-AF2F-A8E07E26164F}"/>
                </a:ext>
              </a:extLst>
            </p:cNvPr>
            <p:cNvSpPr txBox="1"/>
            <p:nvPr/>
          </p:nvSpPr>
          <p:spPr>
            <a:xfrm>
              <a:off x="1" y="10151523"/>
              <a:ext cx="983645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Medical</a:t>
              </a:r>
            </a:p>
          </p:txBody>
        </p:sp>
        <p:sp>
          <p:nvSpPr>
            <p:cNvPr id="187" name="Callout: Bent Line 186">
              <a:extLst>
                <a:ext uri="{FF2B5EF4-FFF2-40B4-BE49-F238E27FC236}">
                  <a16:creationId xmlns:a16="http://schemas.microsoft.com/office/drawing/2014/main" id="{EFBB051D-1F82-41CA-AE95-1B47531EB2BD}"/>
                </a:ext>
              </a:extLst>
            </p:cNvPr>
            <p:cNvSpPr/>
            <p:nvPr/>
          </p:nvSpPr>
          <p:spPr>
            <a:xfrm flipH="1">
              <a:off x="3257105" y="1779168"/>
              <a:ext cx="1592580" cy="27432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81944"/>
                <a:gd name="adj6" fmla="val -97066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Close all routes</a:t>
              </a:r>
            </a:p>
          </p:txBody>
        </p:sp>
        <p:sp>
          <p:nvSpPr>
            <p:cNvPr id="188" name="Callout: Bent Line 187">
              <a:extLst>
                <a:ext uri="{FF2B5EF4-FFF2-40B4-BE49-F238E27FC236}">
                  <a16:creationId xmlns:a16="http://schemas.microsoft.com/office/drawing/2014/main" id="{DE7E4F97-CA51-4F47-820E-2A81CF3726FA}"/>
                </a:ext>
              </a:extLst>
            </p:cNvPr>
            <p:cNvSpPr/>
            <p:nvPr/>
          </p:nvSpPr>
          <p:spPr>
            <a:xfrm flipH="1">
              <a:off x="3871513" y="6561268"/>
              <a:ext cx="1878429" cy="254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60848"/>
                <a:gd name="adj6" fmla="val -6337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Contaminated Water </a:t>
              </a:r>
            </a:p>
          </p:txBody>
        </p:sp>
        <p:sp>
          <p:nvSpPr>
            <p:cNvPr id="189" name="Callout: Bent Line 188">
              <a:extLst>
                <a:ext uri="{FF2B5EF4-FFF2-40B4-BE49-F238E27FC236}">
                  <a16:creationId xmlns:a16="http://schemas.microsoft.com/office/drawing/2014/main" id="{4136B3E4-0449-4708-BA78-8AEE83D934E2}"/>
                </a:ext>
              </a:extLst>
            </p:cNvPr>
            <p:cNvSpPr/>
            <p:nvPr/>
          </p:nvSpPr>
          <p:spPr>
            <a:xfrm flipH="1">
              <a:off x="3841621" y="10975228"/>
              <a:ext cx="1878429" cy="57026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9751"/>
                <a:gd name="adj6" fmla="val -63712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Asking for rescue team</a:t>
              </a:r>
            </a:p>
          </p:txBody>
        </p:sp>
        <p:sp>
          <p:nvSpPr>
            <p:cNvPr id="190" name="Callout: Bent Line 189">
              <a:extLst>
                <a:ext uri="{FF2B5EF4-FFF2-40B4-BE49-F238E27FC236}">
                  <a16:creationId xmlns:a16="http://schemas.microsoft.com/office/drawing/2014/main" id="{560B7169-7E94-4AA4-A3F8-ED47BE198DE0}"/>
                </a:ext>
              </a:extLst>
            </p:cNvPr>
            <p:cNvSpPr/>
            <p:nvPr/>
          </p:nvSpPr>
          <p:spPr>
            <a:xfrm flipH="1">
              <a:off x="2943634" y="2237673"/>
              <a:ext cx="2264267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68132"/>
                <a:gd name="adj6" fmla="val -7445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Re-open Wilson Forest highway &amp; Magritte Bridge</a:t>
              </a:r>
            </a:p>
          </p:txBody>
        </p:sp>
        <p:sp>
          <p:nvSpPr>
            <p:cNvPr id="191" name="Callout: Bent Line 190">
              <a:extLst>
                <a:ext uri="{FF2B5EF4-FFF2-40B4-BE49-F238E27FC236}">
                  <a16:creationId xmlns:a16="http://schemas.microsoft.com/office/drawing/2014/main" id="{20B0F5BC-D535-4F24-9C61-F0FE430F1363}"/>
                </a:ext>
              </a:extLst>
            </p:cNvPr>
            <p:cNvSpPr/>
            <p:nvPr/>
          </p:nvSpPr>
          <p:spPr>
            <a:xfrm flipH="1">
              <a:off x="2907543" y="3131417"/>
              <a:ext cx="2515963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86262"/>
                <a:gd name="adj6" fmla="val -12703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Reopen other routes &amp; traffic jam at Magritte Bridge</a:t>
              </a:r>
            </a:p>
          </p:txBody>
        </p:sp>
        <p:sp>
          <p:nvSpPr>
            <p:cNvPr id="192" name="Callout: Bent Line 191">
              <a:extLst>
                <a:ext uri="{FF2B5EF4-FFF2-40B4-BE49-F238E27FC236}">
                  <a16:creationId xmlns:a16="http://schemas.microsoft.com/office/drawing/2014/main" id="{A059277E-8E7D-4A05-AB37-98956D54287B}"/>
                </a:ext>
              </a:extLst>
            </p:cNvPr>
            <p:cNvSpPr/>
            <p:nvPr/>
          </p:nvSpPr>
          <p:spPr>
            <a:xfrm flipH="1">
              <a:off x="2797459" y="243222"/>
              <a:ext cx="2480622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96918"/>
                <a:gd name="adj6" fmla="val -201040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Re-open all route except 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Wilson Forest highway  &amp;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12th of July Bridge</a:t>
              </a:r>
            </a:p>
          </p:txBody>
        </p:sp>
        <p:sp>
          <p:nvSpPr>
            <p:cNvPr id="193" name="Callout: Bent Line 192">
              <a:extLst>
                <a:ext uri="{FF2B5EF4-FFF2-40B4-BE49-F238E27FC236}">
                  <a16:creationId xmlns:a16="http://schemas.microsoft.com/office/drawing/2014/main" id="{5074B8CC-7F87-4B59-85C7-D6EDC0A4F89C}"/>
                </a:ext>
              </a:extLst>
            </p:cNvPr>
            <p:cNvSpPr/>
            <p:nvPr/>
          </p:nvSpPr>
          <p:spPr>
            <a:xfrm flipH="1">
              <a:off x="3527877" y="4705401"/>
              <a:ext cx="1878429" cy="254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2853"/>
                <a:gd name="adj6" fmla="val -110025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flooding</a:t>
              </a:r>
            </a:p>
          </p:txBody>
        </p:sp>
        <p:sp>
          <p:nvSpPr>
            <p:cNvPr id="194" name="Callout: Bent Line 193">
              <a:extLst>
                <a:ext uri="{FF2B5EF4-FFF2-40B4-BE49-F238E27FC236}">
                  <a16:creationId xmlns:a16="http://schemas.microsoft.com/office/drawing/2014/main" id="{F5255977-AD88-4746-93EE-E8FCB370221F}"/>
                </a:ext>
              </a:extLst>
            </p:cNvPr>
            <p:cNvSpPr/>
            <p:nvPr/>
          </p:nvSpPr>
          <p:spPr>
            <a:xfrm flipH="1">
              <a:off x="3898052" y="12090701"/>
              <a:ext cx="1878429" cy="57026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19691"/>
                <a:gd name="adj6" fmla="val -90181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Shelter demand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48815B46-285B-41E8-B6A9-19F897804525}"/>
                </a:ext>
              </a:extLst>
            </p:cNvPr>
            <p:cNvSpPr txBox="1"/>
            <p:nvPr/>
          </p:nvSpPr>
          <p:spPr>
            <a:xfrm>
              <a:off x="1" y="6113688"/>
              <a:ext cx="835803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Water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127BC65-6DD0-489E-842D-EC212122F7C3}"/>
                </a:ext>
              </a:extLst>
            </p:cNvPr>
            <p:cNvSpPr txBox="1"/>
            <p:nvPr/>
          </p:nvSpPr>
          <p:spPr>
            <a:xfrm>
              <a:off x="1" y="13162501"/>
              <a:ext cx="848123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Power</a:t>
              </a:r>
            </a:p>
          </p:txBody>
        </p:sp>
      </p:grpSp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3327"/>
            <a:ext cx="9182958" cy="29941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3C19EC7-2689-4A0B-B77F-ED09C14A823C}"/>
              </a:ext>
            </a:extLst>
          </p:cNvPr>
          <p:cNvGrpSpPr/>
          <p:nvPr/>
        </p:nvGrpSpPr>
        <p:grpSpPr>
          <a:xfrm>
            <a:off x="375501" y="2949553"/>
            <a:ext cx="9203070" cy="1915292"/>
            <a:chOff x="375501" y="2500499"/>
            <a:chExt cx="9203070" cy="1915292"/>
          </a:xfrm>
        </p:grpSpPr>
        <p:pic>
          <p:nvPicPr>
            <p:cNvPr id="12" name="Picture 11" descr="A picture containing sky&#10;&#10;Description automatically generated">
              <a:extLst>
                <a:ext uri="{FF2B5EF4-FFF2-40B4-BE49-F238E27FC236}">
                  <a16:creationId xmlns:a16="http://schemas.microsoft.com/office/drawing/2014/main" id="{8E0E0914-B75E-45F6-86E1-9B1F4E544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38"/>
            <a:stretch/>
          </p:blipFill>
          <p:spPr>
            <a:xfrm>
              <a:off x="547114" y="2500499"/>
              <a:ext cx="9031457" cy="191529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A1844-A6D0-43B5-BCC0-DE0BBF578A3B}"/>
                </a:ext>
              </a:extLst>
            </p:cNvPr>
            <p:cNvSpPr txBox="1"/>
            <p:nvPr/>
          </p:nvSpPr>
          <p:spPr>
            <a:xfrm rot="16200000">
              <a:off x="-103344" y="3277629"/>
              <a:ext cx="115774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Average Shake Intensity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8B5D13-F09F-437B-88F6-C9AA2B8A9904}"/>
              </a:ext>
            </a:extLst>
          </p:cNvPr>
          <p:cNvCxnSpPr>
            <a:cxnSpLocks/>
          </p:cNvCxnSpPr>
          <p:nvPr/>
        </p:nvCxnSpPr>
        <p:spPr>
          <a:xfrm>
            <a:off x="1829276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F28BC3-30B8-4F98-8022-017549E6DDB7}"/>
              </a:ext>
            </a:extLst>
          </p:cNvPr>
          <p:cNvCxnSpPr>
            <a:cxnSpLocks/>
          </p:cNvCxnSpPr>
          <p:nvPr/>
        </p:nvCxnSpPr>
        <p:spPr>
          <a:xfrm>
            <a:off x="4775200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076543-9B10-4EC9-8DB5-FF260BD98616}"/>
              </a:ext>
            </a:extLst>
          </p:cNvPr>
          <p:cNvCxnSpPr>
            <a:cxnSpLocks/>
          </p:cNvCxnSpPr>
          <p:nvPr/>
        </p:nvCxnSpPr>
        <p:spPr>
          <a:xfrm>
            <a:off x="7048500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A852BDA-A7FA-4888-B739-AFED6FEC7829}"/>
              </a:ext>
            </a:extLst>
          </p:cNvPr>
          <p:cNvGrpSpPr/>
          <p:nvPr/>
        </p:nvGrpSpPr>
        <p:grpSpPr>
          <a:xfrm>
            <a:off x="4757622" y="1444354"/>
            <a:ext cx="1145921" cy="2885050"/>
            <a:chOff x="4757622" y="1444354"/>
            <a:chExt cx="1145921" cy="288505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6D7AE-78CB-4A73-96C0-ADA110C03F89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885050"/>
              <a:chOff x="4757622" y="1444354"/>
              <a:chExt cx="1145921" cy="2885050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A7D192-8069-457A-BEF3-CEAFF03D96E5}"/>
                  </a:ext>
                </a:extLst>
              </p:cNvPr>
              <p:cNvSpPr txBox="1"/>
              <p:nvPr/>
            </p:nvSpPr>
            <p:spPr>
              <a:xfrm>
                <a:off x="5054065" y="1627623"/>
                <a:ext cx="81625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7DAC70-CAEA-4401-8A7E-E44AF176C93D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Broadview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25C95C-93C3-402D-B328-099F780E8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69110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6B82D68-A862-44B5-B9E0-69494C012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2842" y="1627623"/>
              <a:ext cx="80748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7D9588A-BA96-42B0-96CD-38847C13A2BF}"/>
              </a:ext>
            </a:extLst>
          </p:cNvPr>
          <p:cNvGrpSpPr/>
          <p:nvPr/>
        </p:nvGrpSpPr>
        <p:grpSpPr>
          <a:xfrm>
            <a:off x="4909272" y="760398"/>
            <a:ext cx="1145921" cy="2395929"/>
            <a:chOff x="4757622" y="1444354"/>
            <a:chExt cx="1145921" cy="239592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EA54785-19C2-4F2D-B060-CA7D428E05EB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395929"/>
              <a:chOff x="4757622" y="1444354"/>
              <a:chExt cx="1145921" cy="2395929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8B7DF6-D640-4F50-8FB9-1DF0FD5FB54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DF615E0-256E-4C94-B866-DE2919AA8A03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657986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EA3B90D-EB7A-4039-8F77-A9FEBAD6D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20198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F212B0A-DE53-4C56-B4C3-2D47316E3CBD}"/>
                  </a:ext>
                </a:extLst>
              </p:cNvPr>
              <p:cNvSpPr txBox="1"/>
              <p:nvPr/>
            </p:nvSpPr>
            <p:spPr>
              <a:xfrm>
                <a:off x="5150059" y="1627623"/>
                <a:ext cx="73224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Power,   Medical</a:t>
                </a:r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46FAAC8-1EF2-4B7D-A03A-DA86671C8F99}"/>
                </a:ext>
              </a:extLst>
            </p:cNvPr>
            <p:cNvCxnSpPr/>
            <p:nvPr/>
          </p:nvCxnSpPr>
          <p:spPr>
            <a:xfrm flipH="1">
              <a:off x="5212338" y="1627623"/>
              <a:ext cx="657986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FDF92F-2EA9-4DFE-92D2-022CC6141BA5}"/>
              </a:ext>
            </a:extLst>
          </p:cNvPr>
          <p:cNvGrpSpPr/>
          <p:nvPr/>
        </p:nvGrpSpPr>
        <p:grpSpPr>
          <a:xfrm>
            <a:off x="5450416" y="1480276"/>
            <a:ext cx="1182681" cy="2790661"/>
            <a:chOff x="4424801" y="1348651"/>
            <a:chExt cx="1182681" cy="2790661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E27FA1-57A5-421C-93D4-06805EFE0A36}"/>
                </a:ext>
              </a:extLst>
            </p:cNvPr>
            <p:cNvGrpSpPr/>
            <p:nvPr/>
          </p:nvGrpSpPr>
          <p:grpSpPr>
            <a:xfrm>
              <a:off x="4424801" y="1348651"/>
              <a:ext cx="1182681" cy="2790661"/>
              <a:chOff x="4424801" y="1348651"/>
              <a:chExt cx="1182681" cy="2790661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8F8E04-50B9-41A6-AD40-A8C5407E4467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chemeClr val="accent2"/>
                    </a:solidFill>
                  </a:rPr>
                  <a:t>Chapparal</a:t>
                </a:r>
                <a:endParaRPr lang="en-US" sz="9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D21D507-0A64-4904-A400-73A2E67DC7AE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33132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2D8E3EB-79CF-452C-9DA5-675DF801A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50101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2C13212-4EE8-468B-BC9F-72A4BEED51B6}"/>
                  </a:ext>
                </a:extLst>
              </p:cNvPr>
              <p:cNvSpPr txBox="1"/>
              <p:nvPr/>
            </p:nvSpPr>
            <p:spPr>
              <a:xfrm>
                <a:off x="5218144" y="1627623"/>
                <a:ext cx="38933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AA5637B-4E43-4D78-8556-AC37FC69C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33132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CC4D85-15CE-4552-B95B-E68DD69D97B5}"/>
              </a:ext>
            </a:extLst>
          </p:cNvPr>
          <p:cNvGrpSpPr/>
          <p:nvPr/>
        </p:nvGrpSpPr>
        <p:grpSpPr>
          <a:xfrm>
            <a:off x="5818415" y="1243689"/>
            <a:ext cx="1694719" cy="3027248"/>
            <a:chOff x="4424801" y="1348651"/>
            <a:chExt cx="1694719" cy="3027248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E7CF0D7-E5C9-4A0B-B3CF-2B2C5645CE90}"/>
                </a:ext>
              </a:extLst>
            </p:cNvPr>
            <p:cNvGrpSpPr/>
            <p:nvPr/>
          </p:nvGrpSpPr>
          <p:grpSpPr>
            <a:xfrm>
              <a:off x="4424801" y="1348651"/>
              <a:ext cx="1694719" cy="3027248"/>
              <a:chOff x="4424801" y="1348651"/>
              <a:chExt cx="1694719" cy="3027248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1CC93C4-0B32-4B9F-A22F-F9DA37A6E7A7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05BE23-72C6-4E86-ABCA-2E22309B1615}"/>
                  </a:ext>
                </a:extLst>
              </p:cNvPr>
              <p:cNvSpPr txBox="1"/>
              <p:nvPr/>
            </p:nvSpPr>
            <p:spPr>
              <a:xfrm>
                <a:off x="5213110" y="1627623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</a:t>
                </a:r>
                <a:r>
                  <a:rPr lang="en-US" sz="600" dirty="0">
                    <a:solidFill>
                      <a:schemeClr val="bg1"/>
                    </a:solidFill>
                  </a:rPr>
                  <a:t>, Power, Road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605F29-DE0C-40CF-9505-678BE48671A4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97EA860-A005-4EB2-BEDA-7443B8D53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73759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9A98BD-C835-4EA1-9D12-A4834DA47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0D5CA1D-4FB0-429D-A608-1393AAF98E94}"/>
              </a:ext>
            </a:extLst>
          </p:cNvPr>
          <p:cNvGrpSpPr/>
          <p:nvPr/>
        </p:nvGrpSpPr>
        <p:grpSpPr>
          <a:xfrm>
            <a:off x="7076414" y="1109400"/>
            <a:ext cx="1284374" cy="3488178"/>
            <a:chOff x="4424801" y="1214362"/>
            <a:chExt cx="1284374" cy="3488178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4F2D44A-F34E-42C3-8FEF-C9636D57C9DD}"/>
                </a:ext>
              </a:extLst>
            </p:cNvPr>
            <p:cNvGrpSpPr/>
            <p:nvPr/>
          </p:nvGrpSpPr>
          <p:grpSpPr>
            <a:xfrm>
              <a:off x="4424801" y="1214362"/>
              <a:ext cx="1284374" cy="3488178"/>
              <a:chOff x="4424801" y="1214362"/>
              <a:chExt cx="1284374" cy="3488178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C385101-8370-489B-B937-397FEC1FDB57}"/>
                  </a:ext>
                </a:extLst>
              </p:cNvPr>
              <p:cNvSpPr txBox="1"/>
              <p:nvPr/>
            </p:nvSpPr>
            <p:spPr>
              <a:xfrm>
                <a:off x="4839213" y="1214362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287E2DB-0478-46FE-B4B3-8954313B3090}"/>
                  </a:ext>
                </a:extLst>
              </p:cNvPr>
              <p:cNvSpPr txBox="1"/>
              <p:nvPr/>
            </p:nvSpPr>
            <p:spPr>
              <a:xfrm>
                <a:off x="4802765" y="1218882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Road, </a:t>
                </a:r>
                <a:r>
                  <a:rPr lang="en-US" sz="600" dirty="0">
                    <a:solidFill>
                      <a:schemeClr val="bg1"/>
                    </a:solidFill>
                  </a:rPr>
                  <a:t>Sewer, Power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90E807-64D3-4745-93A0-59C904B22092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CF7B542-6E73-4A9C-83E0-CD10DD3F7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306424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2A00F33-F28D-4FF8-9EC9-39BF1F2C9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5963" y="1399028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39C405-452D-4DC0-A44B-F0DE6A70786C}"/>
              </a:ext>
            </a:extLst>
          </p:cNvPr>
          <p:cNvGrpSpPr/>
          <p:nvPr/>
        </p:nvGrpSpPr>
        <p:grpSpPr>
          <a:xfrm>
            <a:off x="7479120" y="760398"/>
            <a:ext cx="2015194" cy="2178478"/>
            <a:chOff x="4757622" y="1444354"/>
            <a:chExt cx="2015194" cy="2178478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E1F9985-BE80-4946-B508-75B683D5A451}"/>
                </a:ext>
              </a:extLst>
            </p:cNvPr>
            <p:cNvGrpSpPr/>
            <p:nvPr/>
          </p:nvGrpSpPr>
          <p:grpSpPr>
            <a:xfrm>
              <a:off x="4757622" y="1444354"/>
              <a:ext cx="2015194" cy="2178478"/>
              <a:chOff x="4757622" y="1444354"/>
              <a:chExt cx="2015194" cy="217847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F20D27-8D53-4FB5-A09D-97C50442C991}"/>
                  </a:ext>
                </a:extLst>
              </p:cNvPr>
              <p:cNvSpPr txBox="1"/>
              <p:nvPr/>
            </p:nvSpPr>
            <p:spPr>
              <a:xfrm>
                <a:off x="5879476" y="1627623"/>
                <a:ext cx="751937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EED49FF-32D3-4152-9E35-C9075B25D9AB}"/>
                  </a:ext>
                </a:extLst>
              </p:cNvPr>
              <p:cNvSpPr txBox="1"/>
              <p:nvPr/>
            </p:nvSpPr>
            <p:spPr>
              <a:xfrm>
                <a:off x="5866415" y="1627623"/>
                <a:ext cx="90640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7FA3D09-513D-40F9-88BB-D7345FE4677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EDF99A5-E630-4A59-8E1C-C7EC6ACB0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198453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94B623-4DCB-4581-945C-D544B6F7F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3543" y="1627623"/>
              <a:ext cx="72787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9A44D00-C095-4BAA-9585-E2721E694337}"/>
              </a:ext>
            </a:extLst>
          </p:cNvPr>
          <p:cNvGrpSpPr/>
          <p:nvPr/>
        </p:nvGrpSpPr>
        <p:grpSpPr>
          <a:xfrm>
            <a:off x="593432" y="4864845"/>
            <a:ext cx="1207931" cy="511866"/>
            <a:chOff x="389471" y="4909809"/>
            <a:chExt cx="1207931" cy="51186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C9BAAB2-4504-4443-806D-5882168CC0D8}"/>
                </a:ext>
              </a:extLst>
            </p:cNvPr>
            <p:cNvGrpSpPr/>
            <p:nvPr/>
          </p:nvGrpSpPr>
          <p:grpSpPr>
            <a:xfrm>
              <a:off x="392107" y="4909809"/>
              <a:ext cx="1205295" cy="230832"/>
              <a:chOff x="392107" y="4909809"/>
              <a:chExt cx="1205295" cy="23083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F86193-9A8F-47AE-857C-957A51951ECA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10502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Global Earthquake</a:t>
                </a:r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8C6DC47-2C07-4AD4-A03A-4BE2EDD3C1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1A9A3C6-D334-4AB4-BCCD-777FDB5A2EAB}"/>
                </a:ext>
              </a:extLst>
            </p:cNvPr>
            <p:cNvGrpSpPr/>
            <p:nvPr/>
          </p:nvGrpSpPr>
          <p:grpSpPr>
            <a:xfrm>
              <a:off x="389471" y="5047713"/>
              <a:ext cx="1141174" cy="373962"/>
              <a:chOff x="392107" y="4909809"/>
              <a:chExt cx="1141174" cy="373962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C65019D-5B1E-4F05-A97C-74E4138A7122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98616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Local Earthquake</a:t>
                </a: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5FD6EE0-08AC-4328-ACEF-1EFCD8C92B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6E79325-B707-4B2A-A623-9209C380AB87}"/>
                  </a:ext>
                </a:extLst>
              </p:cNvPr>
              <p:cNvSpPr txBox="1"/>
              <p:nvPr/>
            </p:nvSpPr>
            <p:spPr>
              <a:xfrm>
                <a:off x="549750" y="5052939"/>
                <a:ext cx="79701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rgbClr val="C00000"/>
                    </a:solidFill>
                  </a:rPr>
                  <a:t>Radian Event</a:t>
                </a: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3D7BE544-DB52-43AC-81B6-800DBD755F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4743" y="5168355"/>
                <a:ext cx="166843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4" name="Picture 153" descr="A close up of a map&#10;&#10;Description automatically generated">
            <a:extLst>
              <a:ext uri="{FF2B5EF4-FFF2-40B4-BE49-F238E27FC236}">
                <a16:creationId xmlns:a16="http://schemas.microsoft.com/office/drawing/2014/main" id="{46B7DAC8-525A-4F87-B91D-A272EA7EA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90" y="1266111"/>
            <a:ext cx="3008759" cy="25990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8D02AF-6870-4E4D-9218-F2D6C211626E}"/>
              </a:ext>
            </a:extLst>
          </p:cNvPr>
          <p:cNvSpPr/>
          <p:nvPr/>
        </p:nvSpPr>
        <p:spPr>
          <a:xfrm>
            <a:off x="5301709" y="547039"/>
            <a:ext cx="500014" cy="97101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Graphic 79" descr="Marker">
            <a:extLst>
              <a:ext uri="{FF2B5EF4-FFF2-40B4-BE49-F238E27FC236}">
                <a16:creationId xmlns:a16="http://schemas.microsoft.com/office/drawing/2014/main" id="{94515B78-23B8-461D-BDDD-F9F40234B2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92770" y="1580666"/>
            <a:ext cx="215112" cy="215112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EA631A88-1053-4450-9505-0D18D3D25BAA}"/>
              </a:ext>
            </a:extLst>
          </p:cNvPr>
          <p:cNvCxnSpPr>
            <a:cxnSpLocks/>
            <a:stCxn id="2" idx="1"/>
            <a:endCxn id="80" idx="2"/>
          </p:cNvCxnSpPr>
          <p:nvPr/>
        </p:nvCxnSpPr>
        <p:spPr>
          <a:xfrm rot="10800000" flipV="1">
            <a:off x="3600327" y="595590"/>
            <a:ext cx="1701383" cy="1200188"/>
          </a:xfrm>
          <a:prstGeom prst="bentConnector4">
            <a:avLst>
              <a:gd name="adj1" fmla="val 46839"/>
              <a:gd name="adj2" fmla="val 119047"/>
            </a:avLst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C778EE-6705-4E62-9C8B-E039EA40AC71}"/>
              </a:ext>
            </a:extLst>
          </p:cNvPr>
          <p:cNvSpPr txBox="1"/>
          <p:nvPr/>
        </p:nvSpPr>
        <p:spPr>
          <a:xfrm>
            <a:off x="5371103" y="334388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Mobile sensor 10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A38FA6F-673C-48A2-8BE9-A18FB6495820}"/>
              </a:ext>
            </a:extLst>
          </p:cNvPr>
          <p:cNvSpPr/>
          <p:nvPr/>
        </p:nvSpPr>
        <p:spPr>
          <a:xfrm>
            <a:off x="6990025" y="1037930"/>
            <a:ext cx="1588735" cy="60794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Marker">
            <a:extLst>
              <a:ext uri="{FF2B5EF4-FFF2-40B4-BE49-F238E27FC236}">
                <a16:creationId xmlns:a16="http://schemas.microsoft.com/office/drawing/2014/main" id="{67BB733D-7ED4-49C9-98C5-E9F54E527E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26330" y="3394092"/>
            <a:ext cx="215112" cy="215112"/>
          </a:xfrm>
          <a:prstGeom prst="rect">
            <a:avLst/>
          </a:prstGeom>
        </p:spPr>
      </p:pic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AFF72B0-6709-4783-A7A1-C3B099B5BE0E}"/>
              </a:ext>
            </a:extLst>
          </p:cNvPr>
          <p:cNvCxnSpPr>
            <a:cxnSpLocks/>
            <a:stCxn id="87" idx="1"/>
            <a:endCxn id="88" idx="2"/>
          </p:cNvCxnSpPr>
          <p:nvPr/>
        </p:nvCxnSpPr>
        <p:spPr>
          <a:xfrm rot="10800000" flipV="1">
            <a:off x="4033887" y="1068326"/>
            <a:ext cx="2956139" cy="2540877"/>
          </a:xfrm>
          <a:prstGeom prst="bentConnector4">
            <a:avLst>
              <a:gd name="adj1" fmla="val 48181"/>
              <a:gd name="adj2" fmla="val 108997"/>
            </a:avLst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5F111F1-DB4E-41EF-B02B-2A8B47C58AE0}"/>
              </a:ext>
            </a:extLst>
          </p:cNvPr>
          <p:cNvSpPr txBox="1"/>
          <p:nvPr/>
        </p:nvSpPr>
        <p:spPr>
          <a:xfrm>
            <a:off x="6893062" y="814969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Mobile sensor 20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50DDC67-224C-4E92-BBE3-BA25517F3F5B}"/>
              </a:ext>
            </a:extLst>
          </p:cNvPr>
          <p:cNvGrpSpPr/>
          <p:nvPr/>
        </p:nvGrpSpPr>
        <p:grpSpPr>
          <a:xfrm>
            <a:off x="5361258" y="4756970"/>
            <a:ext cx="693935" cy="319680"/>
            <a:chOff x="5361258" y="4756970"/>
            <a:chExt cx="693935" cy="31968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48DD2D-C375-494E-AF20-DE51C877BB6B}"/>
                </a:ext>
              </a:extLst>
            </p:cNvPr>
            <p:cNvSpPr/>
            <p:nvPr/>
          </p:nvSpPr>
          <p:spPr>
            <a:xfrm flipV="1">
              <a:off x="5361258" y="4756970"/>
              <a:ext cx="440465" cy="14430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FCEB447-1570-458E-8E7D-F30B891B3489}"/>
                </a:ext>
              </a:extLst>
            </p:cNvPr>
            <p:cNvSpPr txBox="1"/>
            <p:nvPr/>
          </p:nvSpPr>
          <p:spPr>
            <a:xfrm>
              <a:off x="5402619" y="4845818"/>
              <a:ext cx="6525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Old Town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8F47D95-9809-44CB-81B8-982B2007F092}"/>
              </a:ext>
            </a:extLst>
          </p:cNvPr>
          <p:cNvGrpSpPr/>
          <p:nvPr/>
        </p:nvGrpSpPr>
        <p:grpSpPr>
          <a:xfrm>
            <a:off x="6113315" y="4752886"/>
            <a:ext cx="2416093" cy="282249"/>
            <a:chOff x="4198200" y="4756967"/>
            <a:chExt cx="2416093" cy="282249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0A5C7ED-CC82-44A9-9A59-EDDA63D202DC}"/>
                </a:ext>
              </a:extLst>
            </p:cNvPr>
            <p:cNvSpPr/>
            <p:nvPr/>
          </p:nvSpPr>
          <p:spPr>
            <a:xfrm flipV="1">
              <a:off x="5138413" y="4756967"/>
              <a:ext cx="1475880" cy="14430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5A1C941-89AC-4863-BCD4-19896386C500}"/>
                </a:ext>
              </a:extLst>
            </p:cNvPr>
            <p:cNvSpPr txBox="1"/>
            <p:nvPr/>
          </p:nvSpPr>
          <p:spPr>
            <a:xfrm>
              <a:off x="4198200" y="4808384"/>
              <a:ext cx="1003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Scenic Vista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BE29E18-15C2-407A-9AF4-3A93CA680764}"/>
              </a:ext>
            </a:extLst>
          </p:cNvPr>
          <p:cNvGrpSpPr/>
          <p:nvPr/>
        </p:nvGrpSpPr>
        <p:grpSpPr>
          <a:xfrm>
            <a:off x="6336876" y="4764602"/>
            <a:ext cx="1874237" cy="440823"/>
            <a:chOff x="4426789" y="4638402"/>
            <a:chExt cx="1874237" cy="44082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1DE0694-A3F3-485B-8527-841F8D4368E2}"/>
                </a:ext>
              </a:extLst>
            </p:cNvPr>
            <p:cNvSpPr/>
            <p:nvPr/>
          </p:nvSpPr>
          <p:spPr>
            <a:xfrm flipV="1">
              <a:off x="5358663" y="4638402"/>
              <a:ext cx="942363" cy="262865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1E1295A-A5AE-4419-9645-894013A0700A}"/>
                </a:ext>
              </a:extLst>
            </p:cNvPr>
            <p:cNvSpPr txBox="1"/>
            <p:nvPr/>
          </p:nvSpPr>
          <p:spPr>
            <a:xfrm>
              <a:off x="4426789" y="4848393"/>
              <a:ext cx="1003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Wilson Forest</a:t>
              </a:r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6E378FC-73E3-4392-9F52-AC150445A7A7}"/>
              </a:ext>
            </a:extLst>
          </p:cNvPr>
          <p:cNvSpPr/>
          <p:nvPr/>
        </p:nvSpPr>
        <p:spPr>
          <a:xfrm>
            <a:off x="7205137" y="1076579"/>
            <a:ext cx="1094475" cy="456758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Graphic 141" descr="Marker">
            <a:extLst>
              <a:ext uri="{FF2B5EF4-FFF2-40B4-BE49-F238E27FC236}">
                <a16:creationId xmlns:a16="http://schemas.microsoft.com/office/drawing/2014/main" id="{86611E62-122B-4380-AB3C-30A8D7D7FA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91126" y="3163255"/>
            <a:ext cx="215112" cy="215112"/>
          </a:xfrm>
          <a:prstGeom prst="rect">
            <a:avLst/>
          </a:prstGeom>
        </p:spPr>
      </p:pic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386D62F7-7850-4490-ABA3-C450F3409B4A}"/>
              </a:ext>
            </a:extLst>
          </p:cNvPr>
          <p:cNvCxnSpPr>
            <a:cxnSpLocks/>
            <a:stCxn id="141" idx="1"/>
            <a:endCxn id="142" idx="2"/>
          </p:cNvCxnSpPr>
          <p:nvPr/>
        </p:nvCxnSpPr>
        <p:spPr>
          <a:xfrm rot="10800000" flipV="1">
            <a:off x="4498683" y="1304957"/>
            <a:ext cx="2706455" cy="2073409"/>
          </a:xfrm>
          <a:prstGeom prst="bentConnector4">
            <a:avLst>
              <a:gd name="adj1" fmla="val 48013"/>
              <a:gd name="adj2" fmla="val 111025"/>
            </a:avLst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2248BD6-49FB-4695-AB74-DF423087132D}"/>
              </a:ext>
            </a:extLst>
          </p:cNvPr>
          <p:cNvSpPr/>
          <p:nvPr/>
        </p:nvSpPr>
        <p:spPr>
          <a:xfrm>
            <a:off x="7285536" y="2185439"/>
            <a:ext cx="925577" cy="114266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37CC65E2-E67F-4D6B-B39B-0F0344D276FB}"/>
              </a:ext>
            </a:extLst>
          </p:cNvPr>
          <p:cNvCxnSpPr>
            <a:cxnSpLocks/>
            <a:stCxn id="151" idx="1"/>
          </p:cNvCxnSpPr>
          <p:nvPr/>
        </p:nvCxnSpPr>
        <p:spPr>
          <a:xfrm rot="10800000" flipV="1">
            <a:off x="5903544" y="2242572"/>
            <a:ext cx="1381993" cy="1902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157" descr="A screenshot of a computer&#10;&#10;Description automatically generated">
            <a:extLst>
              <a:ext uri="{FF2B5EF4-FFF2-40B4-BE49-F238E27FC236}">
                <a16:creationId xmlns:a16="http://schemas.microsoft.com/office/drawing/2014/main" id="{0DFA4988-3AE5-45B6-B238-C884EA39FB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9" y="5524877"/>
            <a:ext cx="7937635" cy="2611582"/>
          </a:xfrm>
          <a:prstGeom prst="rect">
            <a:avLst/>
          </a:prstGeom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0CEB61EA-A492-46A3-85CE-463ABC75AE11}"/>
              </a:ext>
            </a:extLst>
          </p:cNvPr>
          <p:cNvSpPr/>
          <p:nvPr/>
        </p:nvSpPr>
        <p:spPr>
          <a:xfrm>
            <a:off x="5062841" y="480401"/>
            <a:ext cx="334023" cy="98679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2" name="Graphic 161" descr="Marker">
            <a:extLst>
              <a:ext uri="{FF2B5EF4-FFF2-40B4-BE49-F238E27FC236}">
                <a16:creationId xmlns:a16="http://schemas.microsoft.com/office/drawing/2014/main" id="{5663B07F-B67A-46B9-996F-5ECC32056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20337" y="2097825"/>
            <a:ext cx="215112" cy="215112"/>
          </a:xfrm>
          <a:prstGeom prst="rect">
            <a:avLst/>
          </a:prstGeom>
        </p:spPr>
      </p:pic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F906F743-BE04-4557-B4F0-D1C0E7BC421F}"/>
              </a:ext>
            </a:extLst>
          </p:cNvPr>
          <p:cNvCxnSpPr>
            <a:cxnSpLocks/>
            <a:stCxn id="161" idx="1"/>
            <a:endCxn id="162" idx="2"/>
          </p:cNvCxnSpPr>
          <p:nvPr/>
        </p:nvCxnSpPr>
        <p:spPr>
          <a:xfrm rot="10800000" flipV="1">
            <a:off x="3927893" y="529741"/>
            <a:ext cx="1134948" cy="1783196"/>
          </a:xfrm>
          <a:prstGeom prst="bentConnector4">
            <a:avLst>
              <a:gd name="adj1" fmla="val 143034"/>
              <a:gd name="adj2" fmla="val 103472"/>
            </a:avLst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5AE8B626-41EB-43B1-BB71-AB6E6010A04D}"/>
              </a:ext>
            </a:extLst>
          </p:cNvPr>
          <p:cNvSpPr txBox="1"/>
          <p:nvPr/>
        </p:nvSpPr>
        <p:spPr>
          <a:xfrm>
            <a:off x="4331723" y="253085"/>
            <a:ext cx="1099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Mobile sensor 9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AC01234-94AE-49E8-838F-8B6767181D53}"/>
              </a:ext>
            </a:extLst>
          </p:cNvPr>
          <p:cNvGrpSpPr/>
          <p:nvPr/>
        </p:nvGrpSpPr>
        <p:grpSpPr>
          <a:xfrm>
            <a:off x="4582406" y="4753823"/>
            <a:ext cx="1003835" cy="482270"/>
            <a:chOff x="5490229" y="4638400"/>
            <a:chExt cx="1003835" cy="48227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FE3F14F-D356-4EBF-A2A9-5243BA52C931}"/>
                </a:ext>
              </a:extLst>
            </p:cNvPr>
            <p:cNvSpPr/>
            <p:nvPr/>
          </p:nvSpPr>
          <p:spPr>
            <a:xfrm flipV="1">
              <a:off x="6040058" y="4638400"/>
              <a:ext cx="227950" cy="262865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9C728A0-E3F3-4933-94C4-55151941EFEF}"/>
                </a:ext>
              </a:extLst>
            </p:cNvPr>
            <p:cNvSpPr txBox="1"/>
            <p:nvPr/>
          </p:nvSpPr>
          <p:spPr>
            <a:xfrm>
              <a:off x="5490229" y="4889838"/>
              <a:ext cx="1003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Safe Town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628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5170">
        <p159:morph option="byObject"/>
      </p:transition>
    </mc:Choice>
    <mc:Fallback>
      <p:transition spd="slow" advClick="0" advTm="65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  <p:bldP spid="87" grpId="0" animBg="1"/>
      <p:bldP spid="90" grpId="0"/>
      <p:bldP spid="141" grpId="0" animBg="1"/>
      <p:bldP spid="151" grpId="0" animBg="1"/>
      <p:bldP spid="161" grpId="0" animBg="1"/>
      <p:bldP spid="1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05">
            <a:extLst>
              <a:ext uri="{FF2B5EF4-FFF2-40B4-BE49-F238E27FC236}">
                <a16:creationId xmlns:a16="http://schemas.microsoft.com/office/drawing/2014/main" id="{072A5A23-CBB3-4630-8BA1-3DD0945E0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32" y="5503703"/>
            <a:ext cx="7937635" cy="1452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58" name="Picture 157" descr="A screenshot of a computer&#10;&#10;Description automatically generated">
            <a:extLst>
              <a:ext uri="{FF2B5EF4-FFF2-40B4-BE49-F238E27FC236}">
                <a16:creationId xmlns:a16="http://schemas.microsoft.com/office/drawing/2014/main" id="{0DFA4988-3AE5-45B6-B238-C884EA39F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9" y="5836023"/>
            <a:ext cx="7937635" cy="261158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AB59599-5646-4691-B9F9-4DC35E23D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32" y="14462161"/>
            <a:ext cx="7937635" cy="1452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FA783CA2-D1D2-4430-A12A-05602A8F4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33" y="12501856"/>
            <a:ext cx="7937630" cy="1960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45" name="Picture 144" descr="A picture containing text&#10;&#10;Description automatically generated">
            <a:extLst>
              <a:ext uri="{FF2B5EF4-FFF2-40B4-BE49-F238E27FC236}">
                <a16:creationId xmlns:a16="http://schemas.microsoft.com/office/drawing/2014/main" id="{0D66145B-F19D-408C-ADB5-B30573128D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88"/>
          <a:stretch/>
        </p:blipFill>
        <p:spPr>
          <a:xfrm>
            <a:off x="645033" y="9880116"/>
            <a:ext cx="7937634" cy="2597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18F2D322-17CB-4D21-BEE5-46F39EA301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6634"/>
          <a:stretch/>
        </p:blipFill>
        <p:spPr>
          <a:xfrm>
            <a:off x="646430" y="8642439"/>
            <a:ext cx="7936237" cy="1262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5CDA937E-4EA9-4AA4-8C06-7DD6D5832C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33" y="6013651"/>
            <a:ext cx="7937634" cy="2608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0DBBB4E-6667-432C-A7A1-5B1E411E50C9}"/>
              </a:ext>
            </a:extLst>
          </p:cNvPr>
          <p:cNvGrpSpPr/>
          <p:nvPr/>
        </p:nvGrpSpPr>
        <p:grpSpPr>
          <a:xfrm>
            <a:off x="5344381" y="5752602"/>
            <a:ext cx="350106" cy="389809"/>
            <a:chOff x="-1396002" y="4197607"/>
            <a:chExt cx="537753" cy="598736"/>
          </a:xfrm>
          <a:solidFill>
            <a:schemeClr val="bg1"/>
          </a:solidFill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5ACB202-4642-45D5-930C-95245B03C0BF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B0C06AA-8C45-42DB-AAD1-CC259BB22FAE}"/>
                </a:ext>
              </a:extLst>
            </p:cNvPr>
            <p:cNvSpPr txBox="1"/>
            <p:nvPr/>
          </p:nvSpPr>
          <p:spPr>
            <a:xfrm>
              <a:off x="-1396002" y="4197607"/>
              <a:ext cx="53775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c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1F38539-094C-4A7C-9B5D-A4ADD8552380}"/>
              </a:ext>
            </a:extLst>
          </p:cNvPr>
          <p:cNvGrpSpPr/>
          <p:nvPr/>
        </p:nvGrpSpPr>
        <p:grpSpPr>
          <a:xfrm>
            <a:off x="4950666" y="5752602"/>
            <a:ext cx="377176" cy="389809"/>
            <a:chOff x="-1416792" y="4197607"/>
            <a:chExt cx="579333" cy="598736"/>
          </a:xfrm>
          <a:solidFill>
            <a:schemeClr val="bg1"/>
          </a:solidFill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1B8777-98E1-4DEE-97F9-E2E64930C222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9AB429AC-1798-458C-B6CB-D9A8F1F55813}"/>
                </a:ext>
              </a:extLst>
            </p:cNvPr>
            <p:cNvSpPr txBox="1"/>
            <p:nvPr/>
          </p:nvSpPr>
          <p:spPr>
            <a:xfrm>
              <a:off x="-1416792" y="4197607"/>
              <a:ext cx="57933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b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8D22DF8-7987-4D93-AB6D-E1B4D11218E3}"/>
              </a:ext>
            </a:extLst>
          </p:cNvPr>
          <p:cNvGrpSpPr/>
          <p:nvPr/>
        </p:nvGrpSpPr>
        <p:grpSpPr>
          <a:xfrm>
            <a:off x="4634601" y="5752602"/>
            <a:ext cx="365897" cy="389809"/>
            <a:chOff x="-1408131" y="4197607"/>
            <a:chExt cx="562009" cy="598736"/>
          </a:xfrm>
          <a:solidFill>
            <a:schemeClr val="bg1"/>
          </a:solidFill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C7CE15D-2972-4556-ACE2-4394EA26E207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C81507DC-632D-430F-9751-81CE1184F857}"/>
                </a:ext>
              </a:extLst>
            </p:cNvPr>
            <p:cNvSpPr txBox="1"/>
            <p:nvPr/>
          </p:nvSpPr>
          <p:spPr>
            <a:xfrm>
              <a:off x="-1408131" y="4197607"/>
              <a:ext cx="562009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a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562E010-57A1-47C4-A7F3-0750F7D1B078}"/>
              </a:ext>
            </a:extLst>
          </p:cNvPr>
          <p:cNvGrpSpPr/>
          <p:nvPr/>
        </p:nvGrpSpPr>
        <p:grpSpPr>
          <a:xfrm>
            <a:off x="6058848" y="5752602"/>
            <a:ext cx="377176" cy="389809"/>
            <a:chOff x="-1416792" y="4197607"/>
            <a:chExt cx="579333" cy="598736"/>
          </a:xfrm>
          <a:solidFill>
            <a:schemeClr val="bg1"/>
          </a:solidFill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C972653-B83E-4CDB-BB86-A394A14D0CF9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F9FAE734-D614-433B-AFEA-5BEA9F5AB204}"/>
                </a:ext>
              </a:extLst>
            </p:cNvPr>
            <p:cNvSpPr txBox="1"/>
            <p:nvPr/>
          </p:nvSpPr>
          <p:spPr>
            <a:xfrm>
              <a:off x="-1416792" y="4197607"/>
              <a:ext cx="57933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d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CCE3898-35C2-4A09-8D83-E2FA820ED93C}"/>
              </a:ext>
            </a:extLst>
          </p:cNvPr>
          <p:cNvGrpSpPr/>
          <p:nvPr/>
        </p:nvGrpSpPr>
        <p:grpSpPr>
          <a:xfrm>
            <a:off x="7154564" y="5752602"/>
            <a:ext cx="368152" cy="389809"/>
            <a:chOff x="-1409862" y="4197607"/>
            <a:chExt cx="565472" cy="598736"/>
          </a:xfrm>
          <a:solidFill>
            <a:schemeClr val="bg1"/>
          </a:solidFill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B9244E6-A1FF-4FF5-8D67-EE46262C7165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CE85F4D-A3FD-4463-B74D-330D395BD914}"/>
                </a:ext>
              </a:extLst>
            </p:cNvPr>
            <p:cNvSpPr txBox="1"/>
            <p:nvPr/>
          </p:nvSpPr>
          <p:spPr>
            <a:xfrm>
              <a:off x="-1409862" y="4197607"/>
              <a:ext cx="565472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e</a:t>
              </a: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5BF9352-073E-4DC0-B36D-CAAB8E985EF3}"/>
              </a:ext>
            </a:extLst>
          </p:cNvPr>
          <p:cNvSpPr txBox="1"/>
          <p:nvPr/>
        </p:nvSpPr>
        <p:spPr>
          <a:xfrm>
            <a:off x="645033" y="6183394"/>
            <a:ext cx="1121671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Road and bridge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01DA0F9-05BD-42D9-8477-07D8F9497242}"/>
              </a:ext>
            </a:extLst>
          </p:cNvPr>
          <p:cNvSpPr txBox="1"/>
          <p:nvPr/>
        </p:nvSpPr>
        <p:spPr>
          <a:xfrm>
            <a:off x="645033" y="8722651"/>
            <a:ext cx="540943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Sewer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A2D352E-5BDA-491F-B3EA-4265DC8B4520}"/>
              </a:ext>
            </a:extLst>
          </p:cNvPr>
          <p:cNvSpPr txBox="1"/>
          <p:nvPr/>
        </p:nvSpPr>
        <p:spPr>
          <a:xfrm>
            <a:off x="645033" y="12643738"/>
            <a:ext cx="640405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Medical</a:t>
            </a:r>
          </a:p>
        </p:txBody>
      </p:sp>
      <p:sp>
        <p:nvSpPr>
          <p:cNvPr id="178" name="Callout: Bent Line 177">
            <a:extLst>
              <a:ext uri="{FF2B5EF4-FFF2-40B4-BE49-F238E27FC236}">
                <a16:creationId xmlns:a16="http://schemas.microsoft.com/office/drawing/2014/main" id="{20833EAA-4893-441D-8547-8523D224D0FF}"/>
              </a:ext>
            </a:extLst>
          </p:cNvPr>
          <p:cNvSpPr/>
          <p:nvPr/>
        </p:nvSpPr>
        <p:spPr>
          <a:xfrm flipH="1">
            <a:off x="2765579" y="7192894"/>
            <a:ext cx="1036853" cy="178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1944"/>
              <a:gd name="adj6" fmla="val -97066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Close all routes</a:t>
            </a:r>
          </a:p>
        </p:txBody>
      </p:sp>
      <p:sp>
        <p:nvSpPr>
          <p:cNvPr id="179" name="Callout: Bent Line 178">
            <a:extLst>
              <a:ext uri="{FF2B5EF4-FFF2-40B4-BE49-F238E27FC236}">
                <a16:creationId xmlns:a16="http://schemas.microsoft.com/office/drawing/2014/main" id="{5E6EB6B4-020F-475E-B744-54608DA1EF5A}"/>
              </a:ext>
            </a:extLst>
          </p:cNvPr>
          <p:cNvSpPr/>
          <p:nvPr/>
        </p:nvSpPr>
        <p:spPr>
          <a:xfrm flipH="1">
            <a:off x="3165591" y="10306293"/>
            <a:ext cx="1222956" cy="16572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0848"/>
              <a:gd name="adj6" fmla="val -6337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Contaminated Water </a:t>
            </a:r>
          </a:p>
        </p:txBody>
      </p:sp>
      <p:sp>
        <p:nvSpPr>
          <p:cNvPr id="180" name="Callout: Bent Line 179">
            <a:extLst>
              <a:ext uri="{FF2B5EF4-FFF2-40B4-BE49-F238E27FC236}">
                <a16:creationId xmlns:a16="http://schemas.microsoft.com/office/drawing/2014/main" id="{199864F8-5785-4CF2-AAA7-F85535063813}"/>
              </a:ext>
            </a:extLst>
          </p:cNvPr>
          <p:cNvSpPr/>
          <p:nvPr/>
        </p:nvSpPr>
        <p:spPr>
          <a:xfrm flipH="1">
            <a:off x="3146130" y="13180013"/>
            <a:ext cx="1222956" cy="37127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9751"/>
              <a:gd name="adj6" fmla="val -63712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Asking for rescue team</a:t>
            </a:r>
          </a:p>
        </p:txBody>
      </p:sp>
      <p:sp>
        <p:nvSpPr>
          <p:cNvPr id="181" name="Callout: Bent Line 180">
            <a:extLst>
              <a:ext uri="{FF2B5EF4-FFF2-40B4-BE49-F238E27FC236}">
                <a16:creationId xmlns:a16="http://schemas.microsoft.com/office/drawing/2014/main" id="{F143923A-AB10-4D45-B6A9-C0980662B4C5}"/>
              </a:ext>
            </a:extLst>
          </p:cNvPr>
          <p:cNvSpPr/>
          <p:nvPr/>
        </p:nvSpPr>
        <p:spPr>
          <a:xfrm flipH="1">
            <a:off x="2561493" y="7491405"/>
            <a:ext cx="1474157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8132"/>
              <a:gd name="adj6" fmla="val -7445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Re-open Wilson Forest highway &amp; Magritte Bridge</a:t>
            </a:r>
          </a:p>
        </p:txBody>
      </p:sp>
      <p:sp>
        <p:nvSpPr>
          <p:cNvPr id="182" name="Callout: Bent Line 181">
            <a:extLst>
              <a:ext uri="{FF2B5EF4-FFF2-40B4-BE49-F238E27FC236}">
                <a16:creationId xmlns:a16="http://schemas.microsoft.com/office/drawing/2014/main" id="{ED4A3E1D-9429-4C0F-8A82-FE8ACB235885}"/>
              </a:ext>
            </a:extLst>
          </p:cNvPr>
          <p:cNvSpPr/>
          <p:nvPr/>
        </p:nvSpPr>
        <p:spPr>
          <a:xfrm flipH="1">
            <a:off x="2537996" y="8073280"/>
            <a:ext cx="1638024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6262"/>
              <a:gd name="adj6" fmla="val -12703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Reopen other routes &amp; traffic jam at Magritte Bridge</a:t>
            </a:r>
          </a:p>
        </p:txBody>
      </p:sp>
      <p:sp>
        <p:nvSpPr>
          <p:cNvPr id="183" name="Callout: Bent Line 182">
            <a:extLst>
              <a:ext uri="{FF2B5EF4-FFF2-40B4-BE49-F238E27FC236}">
                <a16:creationId xmlns:a16="http://schemas.microsoft.com/office/drawing/2014/main" id="{244BBB5B-3FF4-4D0C-BEA1-EFEA02DC14F7}"/>
              </a:ext>
            </a:extLst>
          </p:cNvPr>
          <p:cNvSpPr/>
          <p:nvPr/>
        </p:nvSpPr>
        <p:spPr>
          <a:xfrm flipH="1">
            <a:off x="2466326" y="6192913"/>
            <a:ext cx="1615015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6918"/>
              <a:gd name="adj6" fmla="val -201040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Re-open all route except 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Wilson Forest highway  &amp;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12th of July Bridge</a:t>
            </a:r>
          </a:p>
        </p:txBody>
      </p:sp>
      <p:sp>
        <p:nvSpPr>
          <p:cNvPr id="184" name="Callout: Bent Line 183">
            <a:extLst>
              <a:ext uri="{FF2B5EF4-FFF2-40B4-BE49-F238E27FC236}">
                <a16:creationId xmlns:a16="http://schemas.microsoft.com/office/drawing/2014/main" id="{8D206AD9-8A3A-40F3-ACEF-248457FA1719}"/>
              </a:ext>
            </a:extLst>
          </p:cNvPr>
          <p:cNvSpPr/>
          <p:nvPr/>
        </p:nvSpPr>
        <p:spPr>
          <a:xfrm flipH="1">
            <a:off x="2941866" y="9098026"/>
            <a:ext cx="1222956" cy="16572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853"/>
              <a:gd name="adj6" fmla="val -110025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flooding</a:t>
            </a:r>
          </a:p>
        </p:txBody>
      </p:sp>
      <p:sp>
        <p:nvSpPr>
          <p:cNvPr id="185" name="Callout: Bent Line 184">
            <a:extLst>
              <a:ext uri="{FF2B5EF4-FFF2-40B4-BE49-F238E27FC236}">
                <a16:creationId xmlns:a16="http://schemas.microsoft.com/office/drawing/2014/main" id="{0A1461E2-8735-40E2-B126-1A53880409B2}"/>
              </a:ext>
            </a:extLst>
          </p:cNvPr>
          <p:cNvSpPr/>
          <p:nvPr/>
        </p:nvSpPr>
        <p:spPr>
          <a:xfrm flipH="1">
            <a:off x="3182870" y="13906244"/>
            <a:ext cx="1222956" cy="37127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19691"/>
              <a:gd name="adj6" fmla="val -90181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Shelter demand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38AD54E-AF2F-4716-81B8-131041C0D239}"/>
              </a:ext>
            </a:extLst>
          </p:cNvPr>
          <p:cNvSpPr txBox="1"/>
          <p:nvPr/>
        </p:nvSpPr>
        <p:spPr>
          <a:xfrm>
            <a:off x="645033" y="10014895"/>
            <a:ext cx="544152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Water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5B12CE0-A922-4AC2-91BE-E7AF9F4E61F6}"/>
              </a:ext>
            </a:extLst>
          </p:cNvPr>
          <p:cNvSpPr txBox="1"/>
          <p:nvPr/>
        </p:nvSpPr>
        <p:spPr>
          <a:xfrm>
            <a:off x="645033" y="14604043"/>
            <a:ext cx="552173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Power</a:t>
            </a:r>
          </a:p>
        </p:txBody>
      </p:sp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-3221278"/>
            <a:ext cx="9182958" cy="29941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3C19EC7-2689-4A0B-B77F-ED09C14A823C}"/>
              </a:ext>
            </a:extLst>
          </p:cNvPr>
          <p:cNvGrpSpPr/>
          <p:nvPr/>
        </p:nvGrpSpPr>
        <p:grpSpPr>
          <a:xfrm>
            <a:off x="375501" y="2949553"/>
            <a:ext cx="9203070" cy="1915292"/>
            <a:chOff x="375501" y="2500499"/>
            <a:chExt cx="9203070" cy="1915292"/>
          </a:xfrm>
        </p:grpSpPr>
        <p:pic>
          <p:nvPicPr>
            <p:cNvPr id="12" name="Picture 11" descr="A picture containing sky&#10;&#10;Description automatically generated">
              <a:extLst>
                <a:ext uri="{FF2B5EF4-FFF2-40B4-BE49-F238E27FC236}">
                  <a16:creationId xmlns:a16="http://schemas.microsoft.com/office/drawing/2014/main" id="{8E0E0914-B75E-45F6-86E1-9B1F4E544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38"/>
            <a:stretch/>
          </p:blipFill>
          <p:spPr>
            <a:xfrm>
              <a:off x="547114" y="2500499"/>
              <a:ext cx="9031457" cy="191529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A1844-A6D0-43B5-BCC0-DE0BBF578A3B}"/>
                </a:ext>
              </a:extLst>
            </p:cNvPr>
            <p:cNvSpPr txBox="1"/>
            <p:nvPr/>
          </p:nvSpPr>
          <p:spPr>
            <a:xfrm rot="16200000">
              <a:off x="-103344" y="3277629"/>
              <a:ext cx="115774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Average Shake Intensity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8B5D13-F09F-437B-88F6-C9AA2B8A9904}"/>
              </a:ext>
            </a:extLst>
          </p:cNvPr>
          <p:cNvCxnSpPr>
            <a:cxnSpLocks/>
          </p:cNvCxnSpPr>
          <p:nvPr/>
        </p:nvCxnSpPr>
        <p:spPr>
          <a:xfrm>
            <a:off x="1829276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F28BC3-30B8-4F98-8022-017549E6DDB7}"/>
              </a:ext>
            </a:extLst>
          </p:cNvPr>
          <p:cNvCxnSpPr>
            <a:cxnSpLocks/>
          </p:cNvCxnSpPr>
          <p:nvPr/>
        </p:nvCxnSpPr>
        <p:spPr>
          <a:xfrm>
            <a:off x="4775200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076543-9B10-4EC9-8DB5-FF260BD98616}"/>
              </a:ext>
            </a:extLst>
          </p:cNvPr>
          <p:cNvCxnSpPr>
            <a:cxnSpLocks/>
          </p:cNvCxnSpPr>
          <p:nvPr/>
        </p:nvCxnSpPr>
        <p:spPr>
          <a:xfrm>
            <a:off x="7048500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A852BDA-A7FA-4888-B739-AFED6FEC7829}"/>
              </a:ext>
            </a:extLst>
          </p:cNvPr>
          <p:cNvGrpSpPr/>
          <p:nvPr/>
        </p:nvGrpSpPr>
        <p:grpSpPr>
          <a:xfrm>
            <a:off x="4757622" y="1444354"/>
            <a:ext cx="1145921" cy="2885050"/>
            <a:chOff x="4757622" y="1444354"/>
            <a:chExt cx="1145921" cy="288505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6D7AE-78CB-4A73-96C0-ADA110C03F89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885050"/>
              <a:chOff x="4757622" y="1444354"/>
              <a:chExt cx="1145921" cy="2885050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A7D192-8069-457A-BEF3-CEAFF03D96E5}"/>
                  </a:ext>
                </a:extLst>
              </p:cNvPr>
              <p:cNvSpPr txBox="1"/>
              <p:nvPr/>
            </p:nvSpPr>
            <p:spPr>
              <a:xfrm>
                <a:off x="5054065" y="1627623"/>
                <a:ext cx="81625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7DAC70-CAEA-4401-8A7E-E44AF176C93D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accent2"/>
                    </a:solidFill>
                  </a:rPr>
                  <a:t>Broadview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25C95C-93C3-402D-B328-099F780E8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69110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6B82D68-A862-44B5-B9E0-69494C012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2842" y="1627623"/>
              <a:ext cx="80748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7D9588A-BA96-42B0-96CD-38847C13A2BF}"/>
              </a:ext>
            </a:extLst>
          </p:cNvPr>
          <p:cNvGrpSpPr/>
          <p:nvPr/>
        </p:nvGrpSpPr>
        <p:grpSpPr>
          <a:xfrm>
            <a:off x="4909272" y="760398"/>
            <a:ext cx="1145921" cy="2395929"/>
            <a:chOff x="4757622" y="1444354"/>
            <a:chExt cx="1145921" cy="239592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EA54785-19C2-4F2D-B060-CA7D428E05EB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395929"/>
              <a:chOff x="4757622" y="1444354"/>
              <a:chExt cx="1145921" cy="2395929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8B7DF6-D640-4F50-8FB9-1DF0FD5FB54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DF615E0-256E-4C94-B866-DE2919AA8A03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657986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EA3B90D-EB7A-4039-8F77-A9FEBAD6D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20198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F212B0A-DE53-4C56-B4C3-2D47316E3CBD}"/>
                  </a:ext>
                </a:extLst>
              </p:cNvPr>
              <p:cNvSpPr txBox="1"/>
              <p:nvPr/>
            </p:nvSpPr>
            <p:spPr>
              <a:xfrm>
                <a:off x="5150059" y="1627623"/>
                <a:ext cx="73224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Power,   Medical</a:t>
                </a:r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46FAAC8-1EF2-4B7D-A03A-DA86671C8F99}"/>
                </a:ext>
              </a:extLst>
            </p:cNvPr>
            <p:cNvCxnSpPr/>
            <p:nvPr/>
          </p:nvCxnSpPr>
          <p:spPr>
            <a:xfrm flipH="1">
              <a:off x="5212338" y="1627623"/>
              <a:ext cx="657986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FDF92F-2EA9-4DFE-92D2-022CC6141BA5}"/>
              </a:ext>
            </a:extLst>
          </p:cNvPr>
          <p:cNvGrpSpPr/>
          <p:nvPr/>
        </p:nvGrpSpPr>
        <p:grpSpPr>
          <a:xfrm>
            <a:off x="5450416" y="1480276"/>
            <a:ext cx="1182681" cy="2790661"/>
            <a:chOff x="4424801" y="1348651"/>
            <a:chExt cx="1182681" cy="2790661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E27FA1-57A5-421C-93D4-06805EFE0A36}"/>
                </a:ext>
              </a:extLst>
            </p:cNvPr>
            <p:cNvGrpSpPr/>
            <p:nvPr/>
          </p:nvGrpSpPr>
          <p:grpSpPr>
            <a:xfrm>
              <a:off x="4424801" y="1348651"/>
              <a:ext cx="1182681" cy="2790661"/>
              <a:chOff x="4424801" y="1348651"/>
              <a:chExt cx="1182681" cy="2790661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8F8E04-50B9-41A6-AD40-A8C5407E4467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chemeClr val="accent2"/>
                    </a:solidFill>
                  </a:rPr>
                  <a:t>Chapparal</a:t>
                </a:r>
                <a:endParaRPr lang="en-US" sz="9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D21D507-0A64-4904-A400-73A2E67DC7AE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33132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2D8E3EB-79CF-452C-9DA5-675DF801A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50101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2C13212-4EE8-468B-BC9F-72A4BEED51B6}"/>
                  </a:ext>
                </a:extLst>
              </p:cNvPr>
              <p:cNvSpPr txBox="1"/>
              <p:nvPr/>
            </p:nvSpPr>
            <p:spPr>
              <a:xfrm>
                <a:off x="5218144" y="1627623"/>
                <a:ext cx="38933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AA5637B-4E43-4D78-8556-AC37FC69C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33132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CC4D85-15CE-4552-B95B-E68DD69D97B5}"/>
              </a:ext>
            </a:extLst>
          </p:cNvPr>
          <p:cNvGrpSpPr/>
          <p:nvPr/>
        </p:nvGrpSpPr>
        <p:grpSpPr>
          <a:xfrm>
            <a:off x="5818415" y="1243689"/>
            <a:ext cx="1694719" cy="3027248"/>
            <a:chOff x="4424801" y="1348651"/>
            <a:chExt cx="1694719" cy="3027248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E7CF0D7-E5C9-4A0B-B3CF-2B2C5645CE90}"/>
                </a:ext>
              </a:extLst>
            </p:cNvPr>
            <p:cNvGrpSpPr/>
            <p:nvPr/>
          </p:nvGrpSpPr>
          <p:grpSpPr>
            <a:xfrm>
              <a:off x="4424801" y="1348651"/>
              <a:ext cx="1694719" cy="3027248"/>
              <a:chOff x="4424801" y="1348651"/>
              <a:chExt cx="1694719" cy="3027248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1CC93C4-0B32-4B9F-A22F-F9DA37A6E7A7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05BE23-72C6-4E86-ABCA-2E22309B1615}"/>
                  </a:ext>
                </a:extLst>
              </p:cNvPr>
              <p:cNvSpPr txBox="1"/>
              <p:nvPr/>
            </p:nvSpPr>
            <p:spPr>
              <a:xfrm>
                <a:off x="5213110" y="1627623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</a:t>
                </a:r>
                <a:r>
                  <a:rPr lang="en-US" sz="600" dirty="0">
                    <a:solidFill>
                      <a:schemeClr val="bg1"/>
                    </a:solidFill>
                  </a:rPr>
                  <a:t>, Power, Road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605F29-DE0C-40CF-9505-678BE48671A4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97EA860-A005-4EB2-BEDA-7443B8D53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73759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9A98BD-C835-4EA1-9D12-A4834DA47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0D5CA1D-4FB0-429D-A608-1393AAF98E94}"/>
              </a:ext>
            </a:extLst>
          </p:cNvPr>
          <p:cNvGrpSpPr/>
          <p:nvPr/>
        </p:nvGrpSpPr>
        <p:grpSpPr>
          <a:xfrm>
            <a:off x="7076414" y="1109400"/>
            <a:ext cx="1284374" cy="3488178"/>
            <a:chOff x="4424801" y="1214362"/>
            <a:chExt cx="1284374" cy="3488178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4F2D44A-F34E-42C3-8FEF-C9636D57C9DD}"/>
                </a:ext>
              </a:extLst>
            </p:cNvPr>
            <p:cNvGrpSpPr/>
            <p:nvPr/>
          </p:nvGrpSpPr>
          <p:grpSpPr>
            <a:xfrm>
              <a:off x="4424801" y="1214362"/>
              <a:ext cx="1284374" cy="3488178"/>
              <a:chOff x="4424801" y="1214362"/>
              <a:chExt cx="1284374" cy="3488178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C385101-8370-489B-B937-397FEC1FDB57}"/>
                  </a:ext>
                </a:extLst>
              </p:cNvPr>
              <p:cNvSpPr txBox="1"/>
              <p:nvPr/>
            </p:nvSpPr>
            <p:spPr>
              <a:xfrm>
                <a:off x="4839213" y="1214362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287E2DB-0478-46FE-B4B3-8954313B3090}"/>
                  </a:ext>
                </a:extLst>
              </p:cNvPr>
              <p:cNvSpPr txBox="1"/>
              <p:nvPr/>
            </p:nvSpPr>
            <p:spPr>
              <a:xfrm>
                <a:off x="4802765" y="1218882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Road, </a:t>
                </a:r>
                <a:r>
                  <a:rPr lang="en-US" sz="600" dirty="0">
                    <a:solidFill>
                      <a:schemeClr val="bg1"/>
                    </a:solidFill>
                  </a:rPr>
                  <a:t>Sewer, Power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90E807-64D3-4745-93A0-59C904B22092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CF7B542-6E73-4A9C-83E0-CD10DD3F7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306424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2A00F33-F28D-4FF8-9EC9-39BF1F2C9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5963" y="1399028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39C405-452D-4DC0-A44B-F0DE6A70786C}"/>
              </a:ext>
            </a:extLst>
          </p:cNvPr>
          <p:cNvGrpSpPr/>
          <p:nvPr/>
        </p:nvGrpSpPr>
        <p:grpSpPr>
          <a:xfrm>
            <a:off x="7479120" y="760398"/>
            <a:ext cx="2015194" cy="2178478"/>
            <a:chOff x="4757622" y="1444354"/>
            <a:chExt cx="2015194" cy="2178478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E1F9985-BE80-4946-B508-75B683D5A451}"/>
                </a:ext>
              </a:extLst>
            </p:cNvPr>
            <p:cNvGrpSpPr/>
            <p:nvPr/>
          </p:nvGrpSpPr>
          <p:grpSpPr>
            <a:xfrm>
              <a:off x="4757622" y="1444354"/>
              <a:ext cx="2015194" cy="2178478"/>
              <a:chOff x="4757622" y="1444354"/>
              <a:chExt cx="2015194" cy="217847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F20D27-8D53-4FB5-A09D-97C50442C991}"/>
                  </a:ext>
                </a:extLst>
              </p:cNvPr>
              <p:cNvSpPr txBox="1"/>
              <p:nvPr/>
            </p:nvSpPr>
            <p:spPr>
              <a:xfrm>
                <a:off x="5879476" y="1627623"/>
                <a:ext cx="751937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EED49FF-32D3-4152-9E35-C9075B25D9AB}"/>
                  </a:ext>
                </a:extLst>
              </p:cNvPr>
              <p:cNvSpPr txBox="1"/>
              <p:nvPr/>
            </p:nvSpPr>
            <p:spPr>
              <a:xfrm>
                <a:off x="5866415" y="1627623"/>
                <a:ext cx="90640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7FA3D09-513D-40F9-88BB-D7345FE4677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EDF99A5-E630-4A59-8E1C-C7EC6ACB0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198453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94B623-4DCB-4581-945C-D544B6F7F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3543" y="1627623"/>
              <a:ext cx="72787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9A44D00-C095-4BAA-9585-E2721E694337}"/>
              </a:ext>
            </a:extLst>
          </p:cNvPr>
          <p:cNvGrpSpPr/>
          <p:nvPr/>
        </p:nvGrpSpPr>
        <p:grpSpPr>
          <a:xfrm>
            <a:off x="593432" y="4854947"/>
            <a:ext cx="2224916" cy="521764"/>
            <a:chOff x="389471" y="4899911"/>
            <a:chExt cx="2224916" cy="521764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C9BAAB2-4504-4443-806D-5882168CC0D8}"/>
                </a:ext>
              </a:extLst>
            </p:cNvPr>
            <p:cNvGrpSpPr/>
            <p:nvPr/>
          </p:nvGrpSpPr>
          <p:grpSpPr>
            <a:xfrm>
              <a:off x="392107" y="4909809"/>
              <a:ext cx="1205295" cy="230832"/>
              <a:chOff x="392107" y="4909809"/>
              <a:chExt cx="1205295" cy="23083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F86193-9A8F-47AE-857C-957A51951ECA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10502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Global Earthquake</a:t>
                </a:r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8C6DC47-2C07-4AD4-A03A-4BE2EDD3C1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1A9A3C6-D334-4AB4-BCCD-777FDB5A2EAB}"/>
                </a:ext>
              </a:extLst>
            </p:cNvPr>
            <p:cNvGrpSpPr/>
            <p:nvPr/>
          </p:nvGrpSpPr>
          <p:grpSpPr>
            <a:xfrm>
              <a:off x="389471" y="4899911"/>
              <a:ext cx="2224916" cy="521764"/>
              <a:chOff x="392107" y="4762007"/>
              <a:chExt cx="2224916" cy="521764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C65019D-5B1E-4F05-A97C-74E4138A7122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98616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Local Earthquake</a:t>
                </a: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5FD6EE0-08AC-4328-ACEF-1EFCD8C92B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6E79325-B707-4B2A-A623-9209C380AB87}"/>
                  </a:ext>
                </a:extLst>
              </p:cNvPr>
              <p:cNvSpPr txBox="1"/>
              <p:nvPr/>
            </p:nvSpPr>
            <p:spPr>
              <a:xfrm>
                <a:off x="549750" y="5052939"/>
                <a:ext cx="79701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rgbClr val="C00000"/>
                    </a:solidFill>
                  </a:rPr>
                  <a:t>Radian Event</a:t>
                </a: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3D7BE544-DB52-43AC-81B6-800DBD755F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4743" y="5168355"/>
                <a:ext cx="166843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1B214B6-2235-44EC-8DD0-A907A0880983}"/>
                  </a:ext>
                </a:extLst>
              </p:cNvPr>
              <p:cNvSpPr txBox="1"/>
              <p:nvPr/>
            </p:nvSpPr>
            <p:spPr>
              <a:xfrm>
                <a:off x="1868100" y="4762007"/>
                <a:ext cx="7489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</a:rPr>
                  <a:t>Social event</a:t>
                </a:r>
              </a:p>
            </p:txBody>
          </p: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BAABD2A8-623A-40F2-9F93-8FC7B2705A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13093" y="4877423"/>
                <a:ext cx="166843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4" name="Picture 153" descr="A close up of a map&#10;&#10;Description automatically generated">
            <a:extLst>
              <a:ext uri="{FF2B5EF4-FFF2-40B4-BE49-F238E27FC236}">
                <a16:creationId xmlns:a16="http://schemas.microsoft.com/office/drawing/2014/main" id="{46B7DAC8-525A-4F87-B91D-A272EA7EAC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2" y="287991"/>
            <a:ext cx="3008759" cy="2599012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50DDC67-224C-4E92-BBE3-BA25517F3F5B}"/>
              </a:ext>
            </a:extLst>
          </p:cNvPr>
          <p:cNvGrpSpPr/>
          <p:nvPr/>
        </p:nvGrpSpPr>
        <p:grpSpPr>
          <a:xfrm>
            <a:off x="5361258" y="4756970"/>
            <a:ext cx="693935" cy="319680"/>
            <a:chOff x="5361258" y="4756970"/>
            <a:chExt cx="693935" cy="31968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48DD2D-C375-494E-AF20-DE51C877BB6B}"/>
                </a:ext>
              </a:extLst>
            </p:cNvPr>
            <p:cNvSpPr/>
            <p:nvPr/>
          </p:nvSpPr>
          <p:spPr>
            <a:xfrm flipV="1">
              <a:off x="5361258" y="4756970"/>
              <a:ext cx="440465" cy="14430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FCEB447-1570-458E-8E7D-F30B891B3489}"/>
                </a:ext>
              </a:extLst>
            </p:cNvPr>
            <p:cNvSpPr txBox="1"/>
            <p:nvPr/>
          </p:nvSpPr>
          <p:spPr>
            <a:xfrm>
              <a:off x="5402619" y="4845818"/>
              <a:ext cx="6525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Old Town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8F47D95-9809-44CB-81B8-982B2007F092}"/>
              </a:ext>
            </a:extLst>
          </p:cNvPr>
          <p:cNvGrpSpPr/>
          <p:nvPr/>
        </p:nvGrpSpPr>
        <p:grpSpPr>
          <a:xfrm>
            <a:off x="6113315" y="4752886"/>
            <a:ext cx="2416093" cy="282249"/>
            <a:chOff x="4198200" y="4756967"/>
            <a:chExt cx="2416093" cy="282249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0A5C7ED-CC82-44A9-9A59-EDDA63D202DC}"/>
                </a:ext>
              </a:extLst>
            </p:cNvPr>
            <p:cNvSpPr/>
            <p:nvPr/>
          </p:nvSpPr>
          <p:spPr>
            <a:xfrm flipV="1">
              <a:off x="5138413" y="4756967"/>
              <a:ext cx="1475880" cy="14430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5A1C941-89AC-4863-BCD4-19896386C500}"/>
                </a:ext>
              </a:extLst>
            </p:cNvPr>
            <p:cNvSpPr txBox="1"/>
            <p:nvPr/>
          </p:nvSpPr>
          <p:spPr>
            <a:xfrm>
              <a:off x="4198200" y="4808384"/>
              <a:ext cx="1003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Scenic Vista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BE29E18-15C2-407A-9AF4-3A93CA680764}"/>
              </a:ext>
            </a:extLst>
          </p:cNvPr>
          <p:cNvGrpSpPr/>
          <p:nvPr/>
        </p:nvGrpSpPr>
        <p:grpSpPr>
          <a:xfrm>
            <a:off x="6336876" y="4764602"/>
            <a:ext cx="1874237" cy="440823"/>
            <a:chOff x="4426789" y="4638402"/>
            <a:chExt cx="1874237" cy="44082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1DE0694-A3F3-485B-8527-841F8D4368E2}"/>
                </a:ext>
              </a:extLst>
            </p:cNvPr>
            <p:cNvSpPr/>
            <p:nvPr/>
          </p:nvSpPr>
          <p:spPr>
            <a:xfrm flipV="1">
              <a:off x="5358663" y="4638402"/>
              <a:ext cx="942363" cy="262865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1E1295A-A5AE-4419-9645-894013A0700A}"/>
                </a:ext>
              </a:extLst>
            </p:cNvPr>
            <p:cNvSpPr txBox="1"/>
            <p:nvPr/>
          </p:nvSpPr>
          <p:spPr>
            <a:xfrm>
              <a:off x="4426789" y="4848393"/>
              <a:ext cx="1003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Wilson Forest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6F62625-867C-44E4-A035-E59E88615CEF}"/>
              </a:ext>
            </a:extLst>
          </p:cNvPr>
          <p:cNvSpPr/>
          <p:nvPr/>
        </p:nvSpPr>
        <p:spPr>
          <a:xfrm>
            <a:off x="4110961" y="2887003"/>
            <a:ext cx="716626" cy="110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>
                <a:solidFill>
                  <a:schemeClr val="tx1"/>
                </a:solidFill>
              </a:rPr>
              <a:t>Close all routes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E95C87-D90D-40E6-AC0F-C4CB057A0216}"/>
              </a:ext>
            </a:extLst>
          </p:cNvPr>
          <p:cNvSpPr/>
          <p:nvPr/>
        </p:nvSpPr>
        <p:spPr>
          <a:xfrm>
            <a:off x="3250371" y="1830876"/>
            <a:ext cx="189456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" b="1" dirty="0"/>
              <a:t>Re-open all route except </a:t>
            </a:r>
          </a:p>
          <a:p>
            <a:pPr algn="ctr"/>
            <a:r>
              <a:rPr lang="en-US" sz="600" b="1" dirty="0"/>
              <a:t>Wilson Forest highway  &amp;</a:t>
            </a:r>
          </a:p>
          <a:p>
            <a:pPr algn="ctr"/>
            <a:r>
              <a:rPr lang="en-US" sz="600" b="1" dirty="0"/>
              <a:t>12th of July Bridge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0D13D7-B531-494B-AE1B-2962C8EE61A3}"/>
              </a:ext>
            </a:extLst>
          </p:cNvPr>
          <p:cNvSpPr/>
          <p:nvPr/>
        </p:nvSpPr>
        <p:spPr>
          <a:xfrm>
            <a:off x="3679881" y="1298252"/>
            <a:ext cx="1451038" cy="1846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" b="1" dirty="0"/>
              <a:t>Contaminated Water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21DAE6-0A54-4C9C-8F20-0BB94F687D5B}"/>
              </a:ext>
            </a:extLst>
          </p:cNvPr>
          <p:cNvSpPr/>
          <p:nvPr/>
        </p:nvSpPr>
        <p:spPr>
          <a:xfrm>
            <a:off x="3615107" y="829161"/>
            <a:ext cx="1523173" cy="1846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" b="1" dirty="0"/>
              <a:t>Asking for rescue team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0252DE0-BEE9-4CA1-9F57-BFA26A5737DC}"/>
              </a:ext>
            </a:extLst>
          </p:cNvPr>
          <p:cNvSpPr/>
          <p:nvPr/>
        </p:nvSpPr>
        <p:spPr>
          <a:xfrm>
            <a:off x="4053081" y="397261"/>
            <a:ext cx="1451038" cy="1846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" b="1" dirty="0"/>
              <a:t>Shelter demand</a:t>
            </a:r>
          </a:p>
        </p:txBody>
      </p:sp>
      <p:sp>
        <p:nvSpPr>
          <p:cNvPr id="201" name="Callout: Bent Line 200">
            <a:extLst>
              <a:ext uri="{FF2B5EF4-FFF2-40B4-BE49-F238E27FC236}">
                <a16:creationId xmlns:a16="http://schemas.microsoft.com/office/drawing/2014/main" id="{45A864C7-1569-4454-B6C6-57524A498A31}"/>
              </a:ext>
            </a:extLst>
          </p:cNvPr>
          <p:cNvSpPr/>
          <p:nvPr/>
        </p:nvSpPr>
        <p:spPr>
          <a:xfrm flipH="1">
            <a:off x="3280251" y="7725108"/>
            <a:ext cx="1638024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6262"/>
              <a:gd name="adj6" fmla="val -12703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Reopen other routes &amp; traffic jam at Magritte Bridge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BB8C797B-686D-441F-A85A-8A663B270D41}"/>
              </a:ext>
            </a:extLst>
          </p:cNvPr>
          <p:cNvSpPr/>
          <p:nvPr/>
        </p:nvSpPr>
        <p:spPr>
          <a:xfrm>
            <a:off x="6246374" y="49089"/>
            <a:ext cx="145103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" b="1" dirty="0"/>
              <a:t>Reopen other routes &amp; traffic jam at Magritte Bridge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2D62D29-0528-480B-91AB-96499AF03934}"/>
              </a:ext>
            </a:extLst>
          </p:cNvPr>
          <p:cNvSpPr/>
          <p:nvPr/>
        </p:nvSpPr>
        <p:spPr>
          <a:xfrm>
            <a:off x="7334675" y="2104143"/>
            <a:ext cx="197489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" b="1" dirty="0"/>
              <a:t>Re-open all route except </a:t>
            </a:r>
          </a:p>
          <a:p>
            <a:pPr algn="ctr"/>
            <a:r>
              <a:rPr lang="en-US" sz="600" b="1" dirty="0"/>
              <a:t>Wilson Forest highway  &amp;</a:t>
            </a:r>
          </a:p>
          <a:p>
            <a:pPr algn="ctr"/>
            <a:r>
              <a:rPr lang="en-US" sz="600" b="1" dirty="0"/>
              <a:t>12th of July Bridge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1C202CB7-445A-4A92-A472-4F335749D31A}"/>
              </a:ext>
            </a:extLst>
          </p:cNvPr>
          <p:cNvSpPr/>
          <p:nvPr/>
        </p:nvSpPr>
        <p:spPr>
          <a:xfrm>
            <a:off x="4775200" y="34441"/>
            <a:ext cx="711488" cy="1846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" b="1" dirty="0"/>
              <a:t>Flooding</a:t>
            </a:r>
          </a:p>
        </p:txBody>
      </p:sp>
      <p:pic>
        <p:nvPicPr>
          <p:cNvPr id="208" name="Graphic 207" descr="Marker">
            <a:extLst>
              <a:ext uri="{FF2B5EF4-FFF2-40B4-BE49-F238E27FC236}">
                <a16:creationId xmlns:a16="http://schemas.microsoft.com/office/drawing/2014/main" id="{B95F7C4F-E6B1-4E6A-B3B9-0769125A7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59319" y="702944"/>
            <a:ext cx="215112" cy="215112"/>
          </a:xfrm>
          <a:prstGeom prst="rect">
            <a:avLst/>
          </a:prstGeom>
        </p:spPr>
      </p:pic>
      <p:pic>
        <p:nvPicPr>
          <p:cNvPr id="209" name="Graphic 208" descr="Marker">
            <a:extLst>
              <a:ext uri="{FF2B5EF4-FFF2-40B4-BE49-F238E27FC236}">
                <a16:creationId xmlns:a16="http://schemas.microsoft.com/office/drawing/2014/main" id="{C2652975-6E91-4841-B46B-8087BDF7E3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85262" y="907853"/>
            <a:ext cx="215112" cy="215112"/>
          </a:xfrm>
          <a:prstGeom prst="rect">
            <a:avLst/>
          </a:prstGeom>
        </p:spPr>
      </p:pic>
      <p:pic>
        <p:nvPicPr>
          <p:cNvPr id="210" name="Graphic 209" descr="Marker">
            <a:extLst>
              <a:ext uri="{FF2B5EF4-FFF2-40B4-BE49-F238E27FC236}">
                <a16:creationId xmlns:a16="http://schemas.microsoft.com/office/drawing/2014/main" id="{87164517-19E2-4283-A5EE-1C6BB14DB1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1964" y="2275551"/>
            <a:ext cx="215112" cy="215112"/>
          </a:xfrm>
          <a:prstGeom prst="rect">
            <a:avLst/>
          </a:prstGeom>
        </p:spPr>
      </p:pic>
      <p:pic>
        <p:nvPicPr>
          <p:cNvPr id="211" name="Graphic 210" descr="Marker">
            <a:extLst>
              <a:ext uri="{FF2B5EF4-FFF2-40B4-BE49-F238E27FC236}">
                <a16:creationId xmlns:a16="http://schemas.microsoft.com/office/drawing/2014/main" id="{BCE3A774-BD4B-4945-97C0-5FEFBE26EF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39232" y="2228602"/>
            <a:ext cx="215112" cy="215112"/>
          </a:xfrm>
          <a:prstGeom prst="rect">
            <a:avLst/>
          </a:prstGeom>
        </p:spPr>
      </p:pic>
      <p:pic>
        <p:nvPicPr>
          <p:cNvPr id="212" name="Graphic 211" descr="Marker">
            <a:extLst>
              <a:ext uri="{FF2B5EF4-FFF2-40B4-BE49-F238E27FC236}">
                <a16:creationId xmlns:a16="http://schemas.microsoft.com/office/drawing/2014/main" id="{09136643-6119-4617-9E7A-46F2670B1D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03350" y="2153375"/>
            <a:ext cx="215112" cy="215112"/>
          </a:xfrm>
          <a:prstGeom prst="rect">
            <a:avLst/>
          </a:prstGeom>
        </p:spPr>
      </p:pic>
      <p:pic>
        <p:nvPicPr>
          <p:cNvPr id="213" name="Graphic 212" descr="Marker">
            <a:extLst>
              <a:ext uri="{FF2B5EF4-FFF2-40B4-BE49-F238E27FC236}">
                <a16:creationId xmlns:a16="http://schemas.microsoft.com/office/drawing/2014/main" id="{8AD1885C-AB1B-4E23-9ECD-6BA2FA1E94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70150" y="1482580"/>
            <a:ext cx="215112" cy="215112"/>
          </a:xfrm>
          <a:prstGeom prst="rect">
            <a:avLst/>
          </a:prstGeom>
        </p:spPr>
      </p:pic>
      <p:grpSp>
        <p:nvGrpSpPr>
          <p:cNvPr id="214" name="Group 213">
            <a:extLst>
              <a:ext uri="{FF2B5EF4-FFF2-40B4-BE49-F238E27FC236}">
                <a16:creationId xmlns:a16="http://schemas.microsoft.com/office/drawing/2014/main" id="{5CCCB9B0-311D-4D55-8913-6B8A6ED588A7}"/>
              </a:ext>
            </a:extLst>
          </p:cNvPr>
          <p:cNvGrpSpPr/>
          <p:nvPr/>
        </p:nvGrpSpPr>
        <p:grpSpPr>
          <a:xfrm>
            <a:off x="4582406" y="4753823"/>
            <a:ext cx="1003835" cy="482270"/>
            <a:chOff x="5490229" y="4638400"/>
            <a:chExt cx="1003835" cy="482270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3CAED12-6036-4DC9-B578-5A0F94C88F0D}"/>
                </a:ext>
              </a:extLst>
            </p:cNvPr>
            <p:cNvSpPr/>
            <p:nvPr/>
          </p:nvSpPr>
          <p:spPr>
            <a:xfrm flipV="1">
              <a:off x="6040058" y="4638400"/>
              <a:ext cx="227950" cy="262865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50D8280-BC3D-4E7A-844D-294DCB26AE5B}"/>
                </a:ext>
              </a:extLst>
            </p:cNvPr>
            <p:cNvSpPr txBox="1"/>
            <p:nvPr/>
          </p:nvSpPr>
          <p:spPr>
            <a:xfrm>
              <a:off x="5490229" y="4889838"/>
              <a:ext cx="1003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Safe Town</a:t>
              </a:r>
            </a:p>
          </p:txBody>
        </p:sp>
      </p:grp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852591D8-BF9E-4631-BCFB-D91ED661EA12}"/>
              </a:ext>
            </a:extLst>
          </p:cNvPr>
          <p:cNvCxnSpPr>
            <a:stCxn id="204" idx="1"/>
            <a:endCxn id="154" idx="0"/>
          </p:cNvCxnSpPr>
          <p:nvPr/>
        </p:nvCxnSpPr>
        <p:spPr>
          <a:xfrm rot="10800000" flipV="1">
            <a:off x="1674432" y="126773"/>
            <a:ext cx="3100768" cy="161217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DD6D37B-7053-4E0A-912D-6F4F6B4EA55B}"/>
              </a:ext>
            </a:extLst>
          </p:cNvPr>
          <p:cNvSpPr txBox="1"/>
          <p:nvPr/>
        </p:nvSpPr>
        <p:spPr>
          <a:xfrm>
            <a:off x="1742744" y="241229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Flooding map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33A8966-D7E8-4CFE-9A07-E9A83805B84B}"/>
              </a:ext>
            </a:extLst>
          </p:cNvPr>
          <p:cNvCxnSpPr>
            <a:cxnSpLocks/>
          </p:cNvCxnSpPr>
          <p:nvPr/>
        </p:nvCxnSpPr>
        <p:spPr>
          <a:xfrm>
            <a:off x="4821874" y="2726893"/>
            <a:ext cx="0" cy="2649818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bg1"/>
            </a:solidFill>
            <a:prstDash val="soli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3F2CD42C-6CB2-43F0-B9DA-80F08AFE89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138280" y="921494"/>
            <a:ext cx="0" cy="4455217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bg1"/>
            </a:solidFill>
            <a:prstDash val="soli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7C403B4-EECD-4598-9127-504622F7D3DC}"/>
              </a:ext>
            </a:extLst>
          </p:cNvPr>
          <p:cNvCxnSpPr>
            <a:cxnSpLocks/>
            <a:stCxn id="204" idx="3"/>
          </p:cNvCxnSpPr>
          <p:nvPr/>
        </p:nvCxnSpPr>
        <p:spPr>
          <a:xfrm>
            <a:off x="5486688" y="126774"/>
            <a:ext cx="0" cy="5249937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bg1"/>
            </a:solidFill>
            <a:prstDash val="soli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37A2FDDD-4C37-4925-8F59-F8BB49162D01}"/>
              </a:ext>
            </a:extLst>
          </p:cNvPr>
          <p:cNvCxnSpPr>
            <a:cxnSpLocks/>
            <a:stCxn id="202" idx="1"/>
          </p:cNvCxnSpPr>
          <p:nvPr/>
        </p:nvCxnSpPr>
        <p:spPr>
          <a:xfrm>
            <a:off x="6246374" y="187589"/>
            <a:ext cx="0" cy="5189122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bg1"/>
            </a:solidFill>
            <a:prstDash val="soli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218694B4-38E0-4524-95E5-2F8D16AF8150}"/>
              </a:ext>
            </a:extLst>
          </p:cNvPr>
          <p:cNvCxnSpPr>
            <a:cxnSpLocks/>
          </p:cNvCxnSpPr>
          <p:nvPr/>
        </p:nvCxnSpPr>
        <p:spPr>
          <a:xfrm>
            <a:off x="7338640" y="2130958"/>
            <a:ext cx="0" cy="3245753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bg1"/>
            </a:solidFill>
            <a:prstDash val="solid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406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5170">
        <p159:morph option="byObject"/>
      </p:transition>
    </mc:Choice>
    <mc:Fallback>
      <p:transition spd="slow" advClick="0" advTm="6517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ackground innovation">
            <a:extLst>
              <a:ext uri="{FF2B5EF4-FFF2-40B4-BE49-F238E27FC236}">
                <a16:creationId xmlns:a16="http://schemas.microsoft.com/office/drawing/2014/main" id="{D79E9AE4-1812-44B2-952E-EFB1E5F6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55175" cy="54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E0F9E92-5780-429F-A8A1-C796543A5D48}"/>
              </a:ext>
            </a:extLst>
          </p:cNvPr>
          <p:cNvSpPr txBox="1">
            <a:spLocks/>
          </p:cNvSpPr>
          <p:nvPr/>
        </p:nvSpPr>
        <p:spPr>
          <a:xfrm>
            <a:off x="2130985" y="1809126"/>
            <a:ext cx="5393204" cy="1601767"/>
          </a:xfrm>
          <a:prstGeom prst="rect">
            <a:avLst/>
          </a:prstGeom>
        </p:spPr>
        <p:txBody>
          <a:bodyPr vert="horz" lIns="43003" tIns="21502" rIns="43003" bIns="2150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282"/>
              </a:spcAft>
            </a:pPr>
            <a:r>
              <a:rPr lang="en-US" sz="2257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3702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15022</TotalTime>
  <Words>484</Words>
  <Application>Microsoft Office PowerPoint</Application>
  <PresentationFormat>Custom</PresentationFormat>
  <Paragraphs>128</Paragraphs>
  <Slides>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Ngan V T</dc:creator>
  <cp:lastModifiedBy>Nguyen, Ngan V T</cp:lastModifiedBy>
  <cp:revision>111</cp:revision>
  <dcterms:created xsi:type="dcterms:W3CDTF">2019-07-16T20:38:49Z</dcterms:created>
  <dcterms:modified xsi:type="dcterms:W3CDTF">2019-07-29T06:43:45Z</dcterms:modified>
</cp:coreProperties>
</file>